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7847" r:id="rId4"/>
  </p:sldMasterIdLst>
  <p:notesMasterIdLst>
    <p:notesMasterId r:id="rId33"/>
  </p:notesMasterIdLst>
  <p:handoutMasterIdLst>
    <p:handoutMasterId r:id="rId34"/>
  </p:handoutMasterIdLst>
  <p:sldIdLst>
    <p:sldId id="2797" r:id="rId5"/>
    <p:sldId id="2443" r:id="rId6"/>
    <p:sldId id="2361" r:id="rId7"/>
    <p:sldId id="2176" r:id="rId8"/>
    <p:sldId id="2767" r:id="rId9"/>
    <p:sldId id="2177" r:id="rId10"/>
    <p:sldId id="1659" r:id="rId11"/>
    <p:sldId id="2742" r:id="rId12"/>
    <p:sldId id="2765" r:id="rId13"/>
    <p:sldId id="2201" r:id="rId14"/>
    <p:sldId id="2545" r:id="rId15"/>
    <p:sldId id="2565" r:id="rId16"/>
    <p:sldId id="2700" r:id="rId17"/>
    <p:sldId id="2722" r:id="rId18"/>
    <p:sldId id="2795" r:id="rId19"/>
    <p:sldId id="1986" r:id="rId20"/>
    <p:sldId id="2693" r:id="rId21"/>
    <p:sldId id="2719" r:id="rId22"/>
    <p:sldId id="2721" r:id="rId23"/>
    <p:sldId id="2729" r:id="rId24"/>
    <p:sldId id="2785" r:id="rId25"/>
    <p:sldId id="2569" r:id="rId26"/>
    <p:sldId id="2747" r:id="rId27"/>
    <p:sldId id="2728" r:id="rId28"/>
    <p:sldId id="2750" r:id="rId29"/>
    <p:sldId id="2376" r:id="rId30"/>
    <p:sldId id="2698" r:id="rId31"/>
    <p:sldId id="2391" r:id="rId32"/>
  </p:sldIdLst>
  <p:sldSz cx="6858000" cy="9906000" type="A4"/>
  <p:notesSz cx="6735763" cy="9866313"/>
  <p:defaultTextStyle>
    <a:defPPr>
      <a:defRPr lang="ja-JP"/>
    </a:defPPr>
    <a:lvl1pPr algn="l" rtl="0" eaLnBrk="0" fontAlgn="base" hangingPunct="0">
      <a:spcBef>
        <a:spcPct val="0"/>
      </a:spcBef>
      <a:spcAft>
        <a:spcPct val="0"/>
      </a:spcAft>
      <a:defRPr kumimoji="1" sz="1200"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sz="1200"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1200"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1200"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1200"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sz="1200"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sz="1200"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sz="1200"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sz="1200" kern="1200">
        <a:solidFill>
          <a:schemeClr val="tx1"/>
        </a:solidFill>
        <a:latin typeface="Arial" panose="020B0604020202020204" pitchFamily="34" charset="0"/>
        <a:ea typeface="ＭＳ Ｐゴシック" panose="020B0600070205080204" pitchFamily="50" charset="-128"/>
        <a:cs typeface="+mn-cs"/>
      </a:defRPr>
    </a:lvl9pPr>
  </p:defaultTextStyle>
  <p:extLst>
    <p:ext uri="{521415D9-36F7-43E2-AB2F-B90AF26B5E84}">
      <p14:sectionLst xmlns:p14="http://schemas.microsoft.com/office/powerpoint/2010/main">
        <p14:section name="表紙・目次" id="{BD17D437-AB91-46E1-B3DD-8636EB2FEC59}">
          <p14:sldIdLst>
            <p14:sldId id="2797"/>
            <p14:sldId id="2443"/>
            <p14:sldId id="2361"/>
          </p14:sldIdLst>
        </p14:section>
        <p14:section name="開催概要" id="{41D435EF-6D3E-463D-996A-0BF933709CD4}">
          <p14:sldIdLst>
            <p14:sldId id="2176"/>
            <p14:sldId id="2767"/>
            <p14:sldId id="2177"/>
            <p14:sldId id="1659"/>
            <p14:sldId id="2742"/>
            <p14:sldId id="2765"/>
          </p14:sldIdLst>
        </p14:section>
        <p14:section name="スケジュール・レイアウト" id="{48F28256-6FAD-43B3-AF9F-3C8720CC039E}">
          <p14:sldIdLst>
            <p14:sldId id="2201"/>
            <p14:sldId id="2545"/>
            <p14:sldId id="2565"/>
            <p14:sldId id="2700"/>
            <p14:sldId id="2722"/>
            <p14:sldId id="2795"/>
          </p14:sldIdLst>
        </p14:section>
        <p14:section name="運営全体" id="{68662890-D056-4997-AA76-012B09B0C2F0}">
          <p14:sldIdLst>
            <p14:sldId id="1986"/>
            <p14:sldId id="2693"/>
            <p14:sldId id="2719"/>
            <p14:sldId id="2721"/>
            <p14:sldId id="2729"/>
            <p14:sldId id="2785"/>
          </p14:sldIdLst>
        </p14:section>
        <p14:section name="感染症/緊急時対応" id="{2FBC4F1F-57EE-4EBE-B12E-9970856E999C}">
          <p14:sldIdLst>
            <p14:sldId id="2569"/>
            <p14:sldId id="2747"/>
            <p14:sldId id="2728"/>
            <p14:sldId id="2750"/>
          </p14:sldIdLst>
        </p14:section>
        <p14:section name="その他" id="{4A73F748-A7E7-4C61-BEDB-488CFE25F672}">
          <p14:sldIdLst>
            <p14:sldId id="2376"/>
            <p14:sldId id="2698"/>
            <p14:sldId id="2391"/>
          </p14:sldIdLst>
        </p14:section>
      </p14:sectionLst>
    </p:ext>
    <p:ext uri="{EFAFB233-063F-42B5-8137-9DF3F51BA10A}">
      <p15:sldGuideLst xmlns:p15="http://schemas.microsoft.com/office/powerpoint/2012/main">
        <p15:guide id="1" pos="1230" userDrawn="1">
          <p15:clr>
            <a:srgbClr val="A4A3A4"/>
          </p15:clr>
        </p15:guide>
        <p15:guide id="2" pos="1026" userDrawn="1">
          <p15:clr>
            <a:srgbClr val="A4A3A4"/>
          </p15:clr>
        </p15:guide>
        <p15:guide id="3" orient="horz" pos="1278" userDrawn="1">
          <p15:clr>
            <a:srgbClr val="A4A3A4"/>
          </p15:clr>
        </p15:guide>
        <p15:guide id="4" orient="horz" pos="1626" userDrawn="1">
          <p15:clr>
            <a:srgbClr val="A4A3A4"/>
          </p15:clr>
        </p15:guide>
      </p15:sldGuideLst>
    </p:ext>
    <p:ext uri="{2D200454-40CA-4A62-9FC3-DE9A4176ACB9}">
      <p15:notesGuideLst xmlns:p15="http://schemas.microsoft.com/office/powerpoint/2012/main">
        <p15:guide id="1" orient="horz" pos="3209" userDrawn="1">
          <p15:clr>
            <a:srgbClr val="A4A3A4"/>
          </p15:clr>
        </p15:guide>
        <p15:guide id="2" pos="2223" userDrawn="1">
          <p15:clr>
            <a:srgbClr val="A4A3A4"/>
          </p15:clr>
        </p15:guide>
        <p15:guide id="3" orient="horz" pos="3206" userDrawn="1">
          <p15:clr>
            <a:srgbClr val="A4A3A4"/>
          </p15:clr>
        </p15:guide>
        <p15:guide id="4" pos="2220" userDrawn="1">
          <p15:clr>
            <a:srgbClr val="A4A3A4"/>
          </p15:clr>
        </p15:guide>
        <p15:guide id="5" orient="horz" pos="3113" userDrawn="1">
          <p15:clr>
            <a:srgbClr val="A4A3A4"/>
          </p15:clr>
        </p15:guide>
        <p15:guide id="6" orient="horz" pos="3110" userDrawn="1">
          <p15:clr>
            <a:srgbClr val="A4A3A4"/>
          </p15:clr>
        </p15:guide>
        <p15:guide id="7" pos="2127" userDrawn="1">
          <p15:clr>
            <a:srgbClr val="A4A3A4"/>
          </p15:clr>
        </p15:guide>
        <p15:guide id="8" pos="2123" userDrawn="1">
          <p15:clr>
            <a:srgbClr val="A4A3A4"/>
          </p15:clr>
        </p15:guide>
        <p15:guide id="9" orient="horz" pos="3203" userDrawn="1">
          <p15:clr>
            <a:srgbClr val="A4A3A4"/>
          </p15:clr>
        </p15:guide>
        <p15:guide id="10" orient="horz" pos="3108" userDrawn="1">
          <p15:clr>
            <a:srgbClr val="A4A3A4"/>
          </p15:clr>
        </p15:guide>
        <p15:guide id="11" pos="2219" userDrawn="1">
          <p15:clr>
            <a:srgbClr val="A4A3A4"/>
          </p15:clr>
        </p15:guide>
        <p15:guide id="12" pos="2216" userDrawn="1">
          <p15:clr>
            <a:srgbClr val="A4A3A4"/>
          </p15:clr>
        </p15:guide>
        <p15:guide id="13" pos="212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fanet2" initials="a" lastIdx="1" clrIdx="0"/>
  <p:cmAuthor id="2" name="関野 真由 / Mayu Sekino（JCD）" initials="関野" lastIdx="8" clrIdx="1">
    <p:extLst>
      <p:ext uri="{19B8F6BF-5375-455C-9EA6-DF929625EA0E}">
        <p15:presenceInfo xmlns:p15="http://schemas.microsoft.com/office/powerpoint/2012/main" userId="関野 真由 / Mayu Sekino（JCD）" providerId="None"/>
      </p:ext>
    </p:extLst>
  </p:cmAuthor>
  <p:cmAuthor id="3" name="anote029" initials="a" lastIdx="1" clrIdx="2">
    <p:extLst>
      <p:ext uri="{19B8F6BF-5375-455C-9EA6-DF929625EA0E}">
        <p15:presenceInfo xmlns:p15="http://schemas.microsoft.com/office/powerpoint/2012/main" userId="anote029" providerId="None"/>
      </p:ext>
    </p:extLst>
  </p:cmAuthor>
  <p:cmAuthor id="4" name="anote041" initials="a" lastIdx="2" clrIdx="3">
    <p:extLst>
      <p:ext uri="{19B8F6BF-5375-455C-9EA6-DF929625EA0E}">
        <p15:presenceInfo xmlns:p15="http://schemas.microsoft.com/office/powerpoint/2012/main" userId="anote041"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E5D6"/>
    <a:srgbClr val="FFC7C7"/>
    <a:srgbClr val="0000FF"/>
    <a:srgbClr val="0070C0"/>
    <a:srgbClr val="EE6D34"/>
    <a:srgbClr val="1ABC9C"/>
    <a:srgbClr val="D9D9D9"/>
    <a:srgbClr val="DE80B1"/>
    <a:srgbClr val="636363"/>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591B69-837A-4C81-B2C5-5977778E5367}" v="17" dt="2026-02-12T10:13:16.902"/>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36" autoAdjust="0"/>
    <p:restoredTop sz="94020" autoAdjust="0"/>
  </p:normalViewPr>
  <p:slideViewPr>
    <p:cSldViewPr snapToGrid="0">
      <p:cViewPr varScale="1">
        <p:scale>
          <a:sx n="57" d="100"/>
          <a:sy n="57" d="100"/>
        </p:scale>
        <p:origin x="2419" y="67"/>
      </p:cViewPr>
      <p:guideLst>
        <p:guide pos="1230"/>
        <p:guide pos="1026"/>
        <p:guide orient="horz" pos="1278"/>
        <p:guide orient="horz" pos="1626"/>
      </p:guideLst>
    </p:cSldViewPr>
  </p:slideViewPr>
  <p:notesTextViewPr>
    <p:cViewPr>
      <p:scale>
        <a:sx n="1" d="1"/>
        <a:sy n="1" d="1"/>
      </p:scale>
      <p:origin x="0" y="0"/>
    </p:cViewPr>
  </p:notesTextViewPr>
  <p:notesViewPr>
    <p:cSldViewPr snapToGrid="0">
      <p:cViewPr>
        <p:scale>
          <a:sx n="1" d="2"/>
          <a:sy n="1" d="2"/>
        </p:scale>
        <p:origin x="0" y="0"/>
      </p:cViewPr>
      <p:guideLst>
        <p:guide orient="horz" pos="3209"/>
        <p:guide pos="2223"/>
        <p:guide orient="horz" pos="3206"/>
        <p:guide pos="2220"/>
        <p:guide orient="horz" pos="3113"/>
        <p:guide orient="horz" pos="3110"/>
        <p:guide pos="2127"/>
        <p:guide pos="2123"/>
        <p:guide orient="horz" pos="3203"/>
        <p:guide orient="horz" pos="3108"/>
        <p:guide pos="2219"/>
        <p:guide pos="2216"/>
        <p:guide pos="212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bwMode="auto">
          <a:xfrm>
            <a:off x="0" y="0"/>
            <a:ext cx="2922503" cy="493632"/>
          </a:xfrm>
          <a:prstGeom prst="rect">
            <a:avLst/>
          </a:prstGeom>
          <a:noFill/>
          <a:ln w="9525">
            <a:noFill/>
            <a:miter lim="800000"/>
            <a:headEnd/>
            <a:tailEnd/>
          </a:ln>
        </p:spPr>
        <p:txBody>
          <a:bodyPr vert="horz" wrap="square" lIns="91330" tIns="45672" rIns="91330" bIns="45672" numCol="1" anchor="t" anchorCtr="0" compatLnSpc="1">
            <a:prstTxWarp prst="textNoShape">
              <a:avLst/>
            </a:prstTxWarp>
          </a:bodyPr>
          <a:lstStyle>
            <a:lvl1pPr algn="l" defTabSz="910324" eaLnBrk="1" hangingPunct="1">
              <a:defRPr>
                <a:latin typeface="Arial" charset="0"/>
                <a:ea typeface="ＭＳ Ｐゴシック" charset="-128"/>
              </a:defRPr>
            </a:lvl1pPr>
          </a:lstStyle>
          <a:p>
            <a:pPr>
              <a:defRPr/>
            </a:pPr>
            <a:endParaRPr lang="ja-JP" altLang="en-US"/>
          </a:p>
        </p:txBody>
      </p:sp>
      <p:sp>
        <p:nvSpPr>
          <p:cNvPr id="3" name="日付プレースホルダ 2"/>
          <p:cNvSpPr>
            <a:spLocks noGrp="1"/>
          </p:cNvSpPr>
          <p:nvPr>
            <p:ph type="dt" sz="quarter" idx="1"/>
          </p:nvPr>
        </p:nvSpPr>
        <p:spPr bwMode="auto">
          <a:xfrm>
            <a:off x="3813263" y="0"/>
            <a:ext cx="2920929" cy="493632"/>
          </a:xfrm>
          <a:prstGeom prst="rect">
            <a:avLst/>
          </a:prstGeom>
          <a:noFill/>
          <a:ln w="9525">
            <a:noFill/>
            <a:miter lim="800000"/>
            <a:headEnd/>
            <a:tailEnd/>
          </a:ln>
        </p:spPr>
        <p:txBody>
          <a:bodyPr vert="horz" wrap="square" lIns="91330" tIns="45672" rIns="91330" bIns="45672" numCol="1" anchor="t" anchorCtr="0" compatLnSpc="1">
            <a:prstTxWarp prst="textNoShape">
              <a:avLst/>
            </a:prstTxWarp>
          </a:bodyPr>
          <a:lstStyle>
            <a:lvl1pPr algn="r" defTabSz="910324" eaLnBrk="1" hangingPunct="1">
              <a:defRPr>
                <a:latin typeface="Arial" charset="0"/>
                <a:ea typeface="ＭＳ Ｐゴシック" charset="-128"/>
              </a:defRPr>
            </a:lvl1pPr>
          </a:lstStyle>
          <a:p>
            <a:pPr>
              <a:defRPr/>
            </a:pPr>
            <a:fld id="{0D8CCE95-8AE1-4464-8CFC-16F341F01732}" type="datetimeFigureOut">
              <a:rPr lang="ja-JP" altLang="en-US"/>
              <a:pPr>
                <a:defRPr/>
              </a:pPr>
              <a:t>2026/3/16</a:t>
            </a:fld>
            <a:endParaRPr lang="en-US" altLang="ja-JP"/>
          </a:p>
        </p:txBody>
      </p:sp>
      <p:sp>
        <p:nvSpPr>
          <p:cNvPr id="4" name="フッター プレースホルダ 3"/>
          <p:cNvSpPr>
            <a:spLocks noGrp="1"/>
          </p:cNvSpPr>
          <p:nvPr>
            <p:ph type="ftr" sz="quarter" idx="2"/>
          </p:nvPr>
        </p:nvSpPr>
        <p:spPr bwMode="auto">
          <a:xfrm>
            <a:off x="0" y="9371111"/>
            <a:ext cx="2922503" cy="493632"/>
          </a:xfrm>
          <a:prstGeom prst="rect">
            <a:avLst/>
          </a:prstGeom>
          <a:noFill/>
          <a:ln w="9525">
            <a:noFill/>
            <a:miter lim="800000"/>
            <a:headEnd/>
            <a:tailEnd/>
          </a:ln>
        </p:spPr>
        <p:txBody>
          <a:bodyPr vert="horz" wrap="square" lIns="91330" tIns="45672" rIns="91330" bIns="45672" numCol="1" anchor="b" anchorCtr="0" compatLnSpc="1">
            <a:prstTxWarp prst="textNoShape">
              <a:avLst/>
            </a:prstTxWarp>
          </a:bodyPr>
          <a:lstStyle>
            <a:lvl1pPr algn="l" defTabSz="910324" eaLnBrk="1" hangingPunct="1">
              <a:defRPr>
                <a:latin typeface="Arial" charset="0"/>
                <a:ea typeface="ＭＳ Ｐゴシック" charset="-128"/>
              </a:defRPr>
            </a:lvl1pPr>
          </a:lstStyle>
          <a:p>
            <a:pPr>
              <a:defRPr/>
            </a:pPr>
            <a:endParaRPr lang="ja-JP" altLang="en-US"/>
          </a:p>
        </p:txBody>
      </p:sp>
      <p:sp>
        <p:nvSpPr>
          <p:cNvPr id="5" name="スライド番号プレースホルダ 4"/>
          <p:cNvSpPr>
            <a:spLocks noGrp="1"/>
          </p:cNvSpPr>
          <p:nvPr>
            <p:ph type="sldNum" sz="quarter" idx="3"/>
          </p:nvPr>
        </p:nvSpPr>
        <p:spPr bwMode="auto">
          <a:xfrm>
            <a:off x="3813263" y="9371111"/>
            <a:ext cx="2920929" cy="493632"/>
          </a:xfrm>
          <a:prstGeom prst="rect">
            <a:avLst/>
          </a:prstGeom>
          <a:noFill/>
          <a:ln w="9525">
            <a:noFill/>
            <a:miter lim="800000"/>
            <a:headEnd/>
            <a:tailEnd/>
          </a:ln>
        </p:spPr>
        <p:txBody>
          <a:bodyPr vert="horz" wrap="square" lIns="91330" tIns="45672" rIns="91330" bIns="45672" numCol="1" anchor="b" anchorCtr="0" compatLnSpc="1">
            <a:prstTxWarp prst="textNoShape">
              <a:avLst/>
            </a:prstTxWarp>
          </a:bodyPr>
          <a:lstStyle>
            <a:lvl1pPr algn="r" defTabSz="908821" eaLnBrk="1" hangingPunct="1">
              <a:defRPr/>
            </a:lvl1pPr>
          </a:lstStyle>
          <a:p>
            <a:pPr>
              <a:defRPr/>
            </a:pPr>
            <a:fld id="{DD7F19DB-C0A1-4346-9491-966ADA8D3A57}" type="slidenum">
              <a:rPr lang="ja-JP" altLang="en-US"/>
              <a:pPr>
                <a:defRPr/>
              </a:pPr>
              <a:t>‹#›</a:t>
            </a:fld>
            <a:endParaRPr lang="en-US" altLang="ja-JP"/>
          </a:p>
        </p:txBody>
      </p:sp>
    </p:spTree>
    <p:extLst>
      <p:ext uri="{BB962C8B-B14F-4D97-AF65-F5344CB8AC3E}">
        <p14:creationId xmlns:p14="http://schemas.microsoft.com/office/powerpoint/2010/main" val="721217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bwMode="auto">
          <a:xfrm>
            <a:off x="0" y="0"/>
            <a:ext cx="2922503" cy="493632"/>
          </a:xfrm>
          <a:prstGeom prst="rect">
            <a:avLst/>
          </a:prstGeom>
          <a:noFill/>
          <a:ln w="9525">
            <a:noFill/>
            <a:miter lim="800000"/>
            <a:headEnd/>
            <a:tailEnd/>
          </a:ln>
        </p:spPr>
        <p:txBody>
          <a:bodyPr vert="horz" wrap="square" lIns="90462" tIns="45231" rIns="90462" bIns="45231" numCol="1" anchor="t" anchorCtr="0" compatLnSpc="1">
            <a:prstTxWarp prst="textNoShape">
              <a:avLst/>
            </a:prstTxWarp>
          </a:bodyPr>
          <a:lstStyle>
            <a:lvl1pPr algn="l" defTabSz="913471" eaLnBrk="1" hangingPunct="1">
              <a:defRPr>
                <a:latin typeface="Calibri" pitchFamily="34" charset="0"/>
                <a:ea typeface="ＭＳ Ｐゴシック" charset="-128"/>
              </a:defRPr>
            </a:lvl1pPr>
          </a:lstStyle>
          <a:p>
            <a:pPr>
              <a:defRPr/>
            </a:pPr>
            <a:endParaRPr lang="ja-JP" altLang="en-US"/>
          </a:p>
        </p:txBody>
      </p:sp>
      <p:sp>
        <p:nvSpPr>
          <p:cNvPr id="3" name="日付プレースホルダ 2"/>
          <p:cNvSpPr>
            <a:spLocks noGrp="1"/>
          </p:cNvSpPr>
          <p:nvPr>
            <p:ph type="dt" idx="1"/>
          </p:nvPr>
        </p:nvSpPr>
        <p:spPr bwMode="auto">
          <a:xfrm>
            <a:off x="3811688" y="0"/>
            <a:ext cx="2922503" cy="493632"/>
          </a:xfrm>
          <a:prstGeom prst="rect">
            <a:avLst/>
          </a:prstGeom>
          <a:noFill/>
          <a:ln w="9525">
            <a:noFill/>
            <a:miter lim="800000"/>
            <a:headEnd/>
            <a:tailEnd/>
          </a:ln>
        </p:spPr>
        <p:txBody>
          <a:bodyPr vert="horz" wrap="square" lIns="90462" tIns="45231" rIns="90462" bIns="45231" numCol="1" anchor="t" anchorCtr="0" compatLnSpc="1">
            <a:prstTxWarp prst="textNoShape">
              <a:avLst/>
            </a:prstTxWarp>
          </a:bodyPr>
          <a:lstStyle>
            <a:lvl1pPr algn="r" defTabSz="913471" eaLnBrk="1" hangingPunct="1">
              <a:defRPr>
                <a:latin typeface="Calibri" pitchFamily="34" charset="0"/>
                <a:ea typeface="ＭＳ Ｐゴシック" charset="-128"/>
              </a:defRPr>
            </a:lvl1pPr>
          </a:lstStyle>
          <a:p>
            <a:pPr>
              <a:defRPr/>
            </a:pPr>
            <a:fld id="{E2D853DB-628D-4D37-981A-7E2FDB5B42E8}" type="datetimeFigureOut">
              <a:rPr lang="ja-JP" altLang="en-US"/>
              <a:pPr>
                <a:defRPr/>
              </a:pPr>
              <a:t>2026/3/16</a:t>
            </a:fld>
            <a:endParaRPr lang="en-US" altLang="ja-JP"/>
          </a:p>
        </p:txBody>
      </p:sp>
      <p:sp>
        <p:nvSpPr>
          <p:cNvPr id="4" name="スライド イメージ プレースホルダ 3"/>
          <p:cNvSpPr>
            <a:spLocks noGrp="1" noRot="1" noChangeAspect="1"/>
          </p:cNvSpPr>
          <p:nvPr>
            <p:ph type="sldImg" idx="2"/>
          </p:nvPr>
        </p:nvSpPr>
        <p:spPr>
          <a:xfrm>
            <a:off x="2089150" y="739775"/>
            <a:ext cx="2560638" cy="3700463"/>
          </a:xfrm>
          <a:prstGeom prst="rect">
            <a:avLst/>
          </a:prstGeom>
          <a:noFill/>
          <a:ln w="12700">
            <a:solidFill>
              <a:prstClr val="black"/>
            </a:solidFill>
          </a:ln>
        </p:spPr>
        <p:txBody>
          <a:bodyPr vert="horz" lIns="57890" tIns="28945" rIns="57890" bIns="28945" rtlCol="0" anchor="ctr"/>
          <a:lstStyle/>
          <a:p>
            <a:pPr lvl="0"/>
            <a:endParaRPr lang="ja-JP" altLang="en-US" noProof="0"/>
          </a:p>
        </p:txBody>
      </p:sp>
      <p:sp>
        <p:nvSpPr>
          <p:cNvPr id="5" name="ノート プレースホルダ 4"/>
          <p:cNvSpPr>
            <a:spLocks noGrp="1"/>
          </p:cNvSpPr>
          <p:nvPr>
            <p:ph type="body" sz="quarter" idx="3"/>
          </p:nvPr>
        </p:nvSpPr>
        <p:spPr bwMode="auto">
          <a:xfrm>
            <a:off x="678300" y="4687138"/>
            <a:ext cx="5387036" cy="4439526"/>
          </a:xfrm>
          <a:prstGeom prst="rect">
            <a:avLst/>
          </a:prstGeom>
          <a:noFill/>
          <a:ln w="9525">
            <a:noFill/>
            <a:miter lim="800000"/>
            <a:headEnd/>
            <a:tailEnd/>
          </a:ln>
        </p:spPr>
        <p:txBody>
          <a:bodyPr vert="horz" wrap="square" lIns="90462" tIns="45231" rIns="90462" bIns="45231"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p:cNvSpPr>
            <a:spLocks noGrp="1"/>
          </p:cNvSpPr>
          <p:nvPr>
            <p:ph type="ftr" sz="quarter" idx="4"/>
          </p:nvPr>
        </p:nvSpPr>
        <p:spPr bwMode="auto">
          <a:xfrm>
            <a:off x="0" y="9371111"/>
            <a:ext cx="2922503" cy="493632"/>
          </a:xfrm>
          <a:prstGeom prst="rect">
            <a:avLst/>
          </a:prstGeom>
          <a:noFill/>
          <a:ln w="9525">
            <a:noFill/>
            <a:miter lim="800000"/>
            <a:headEnd/>
            <a:tailEnd/>
          </a:ln>
        </p:spPr>
        <p:txBody>
          <a:bodyPr vert="horz" wrap="square" lIns="90462" tIns="45231" rIns="90462" bIns="45231" numCol="1" anchor="b" anchorCtr="0" compatLnSpc="1">
            <a:prstTxWarp prst="textNoShape">
              <a:avLst/>
            </a:prstTxWarp>
          </a:bodyPr>
          <a:lstStyle>
            <a:lvl1pPr algn="l" defTabSz="913471" eaLnBrk="1" hangingPunct="1">
              <a:defRPr>
                <a:latin typeface="Calibri" pitchFamily="34" charset="0"/>
                <a:ea typeface="ＭＳ Ｐゴシック" charset="-128"/>
              </a:defRPr>
            </a:lvl1pPr>
          </a:lstStyle>
          <a:p>
            <a:pPr>
              <a:defRPr/>
            </a:pPr>
            <a:endParaRPr lang="ja-JP" altLang="en-US"/>
          </a:p>
        </p:txBody>
      </p:sp>
      <p:sp>
        <p:nvSpPr>
          <p:cNvPr id="7" name="スライド番号プレースホルダ 6"/>
          <p:cNvSpPr>
            <a:spLocks noGrp="1"/>
          </p:cNvSpPr>
          <p:nvPr>
            <p:ph type="sldNum" sz="quarter" idx="5"/>
          </p:nvPr>
        </p:nvSpPr>
        <p:spPr bwMode="auto">
          <a:xfrm>
            <a:off x="3811688" y="9371111"/>
            <a:ext cx="2922503" cy="493632"/>
          </a:xfrm>
          <a:prstGeom prst="rect">
            <a:avLst/>
          </a:prstGeom>
          <a:noFill/>
          <a:ln w="9525">
            <a:noFill/>
            <a:miter lim="800000"/>
            <a:headEnd/>
            <a:tailEnd/>
          </a:ln>
        </p:spPr>
        <p:txBody>
          <a:bodyPr vert="horz" wrap="square" lIns="90462" tIns="45231" rIns="90462" bIns="45231" numCol="1" anchor="b" anchorCtr="0" compatLnSpc="1">
            <a:prstTxWarp prst="textNoShape">
              <a:avLst/>
            </a:prstTxWarp>
          </a:bodyPr>
          <a:lstStyle>
            <a:lvl1pPr algn="r" defTabSz="911965" eaLnBrk="1" hangingPunct="1">
              <a:defRPr>
                <a:latin typeface="Calibri" panose="020F0502020204030204" pitchFamily="34" charset="0"/>
              </a:defRPr>
            </a:lvl1pPr>
          </a:lstStyle>
          <a:p>
            <a:pPr>
              <a:defRPr/>
            </a:pPr>
            <a:fld id="{B147F83E-07FB-4BA4-ABC9-928B188E1421}" type="slidenum">
              <a:rPr lang="ja-JP" altLang="en-US"/>
              <a:pPr>
                <a:defRPr/>
              </a:pPr>
              <a:t>‹#›</a:t>
            </a:fld>
            <a:endParaRPr lang="en-US" altLang="ja-JP"/>
          </a:p>
        </p:txBody>
      </p:sp>
    </p:spTree>
    <p:extLst>
      <p:ext uri="{BB962C8B-B14F-4D97-AF65-F5344CB8AC3E}">
        <p14:creationId xmlns:p14="http://schemas.microsoft.com/office/powerpoint/2010/main" val="9825403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07" userDrawn="1">
          <p15:clr>
            <a:srgbClr val="F26B43"/>
          </p15:clr>
        </p15:guide>
        <p15:guide id="2" pos="212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Tree>
    <p:extLst>
      <p:ext uri="{BB962C8B-B14F-4D97-AF65-F5344CB8AC3E}">
        <p14:creationId xmlns:p14="http://schemas.microsoft.com/office/powerpoint/2010/main" val="925447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Tree>
    <p:extLst>
      <p:ext uri="{BB962C8B-B14F-4D97-AF65-F5344CB8AC3E}">
        <p14:creationId xmlns:p14="http://schemas.microsoft.com/office/powerpoint/2010/main" val="3536595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D6982-D9B8-D8AA-383E-83E9D1CEE7EF}"/>
            </a:ext>
          </a:extLst>
        </p:cNvPr>
        <p:cNvGrpSpPr/>
        <p:nvPr/>
      </p:nvGrpSpPr>
      <p:grpSpPr>
        <a:xfrm>
          <a:off x="0" y="0"/>
          <a:ext cx="0" cy="0"/>
          <a:chOff x="0" y="0"/>
          <a:chExt cx="0" cy="0"/>
        </a:xfrm>
      </p:grpSpPr>
      <p:sp>
        <p:nvSpPr>
          <p:cNvPr id="13314" name="Rectangle 2">
            <a:extLst>
              <a:ext uri="{FF2B5EF4-FFF2-40B4-BE49-F238E27FC236}">
                <a16:creationId xmlns:a16="http://schemas.microsoft.com/office/drawing/2014/main" id="{A9477473-1345-1405-516A-371B759B75C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Rectangle 3">
            <a:extLst>
              <a:ext uri="{FF2B5EF4-FFF2-40B4-BE49-F238E27FC236}">
                <a16:creationId xmlns:a16="http://schemas.microsoft.com/office/drawing/2014/main" id="{770A3ADE-4FE1-0CA1-1B6B-F17F300405C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Tree>
    <p:extLst>
      <p:ext uri="{BB962C8B-B14F-4D97-AF65-F5344CB8AC3E}">
        <p14:creationId xmlns:p14="http://schemas.microsoft.com/office/powerpoint/2010/main" val="1100206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Tree>
    <p:extLst>
      <p:ext uri="{BB962C8B-B14F-4D97-AF65-F5344CB8AC3E}">
        <p14:creationId xmlns:p14="http://schemas.microsoft.com/office/powerpoint/2010/main" val="992849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Tree>
    <p:extLst>
      <p:ext uri="{BB962C8B-B14F-4D97-AF65-F5344CB8AC3E}">
        <p14:creationId xmlns:p14="http://schemas.microsoft.com/office/powerpoint/2010/main" val="442052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Tree>
    <p:extLst>
      <p:ext uri="{BB962C8B-B14F-4D97-AF65-F5344CB8AC3E}">
        <p14:creationId xmlns:p14="http://schemas.microsoft.com/office/powerpoint/2010/main" val="2668557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4762C-99D7-9DD6-72F7-AAAC8FDD0806}"/>
            </a:ext>
          </a:extLst>
        </p:cNvPr>
        <p:cNvGrpSpPr/>
        <p:nvPr/>
      </p:nvGrpSpPr>
      <p:grpSpPr>
        <a:xfrm>
          <a:off x="0" y="0"/>
          <a:ext cx="0" cy="0"/>
          <a:chOff x="0" y="0"/>
          <a:chExt cx="0" cy="0"/>
        </a:xfrm>
      </p:grpSpPr>
      <p:sp>
        <p:nvSpPr>
          <p:cNvPr id="31746" name="Rectangle 2">
            <a:extLst>
              <a:ext uri="{FF2B5EF4-FFF2-40B4-BE49-F238E27FC236}">
                <a16:creationId xmlns:a16="http://schemas.microsoft.com/office/drawing/2014/main" id="{42E10F98-B7B9-E540-D729-74B0F408FBC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a:extLst>
              <a:ext uri="{FF2B5EF4-FFF2-40B4-BE49-F238E27FC236}">
                <a16:creationId xmlns:a16="http://schemas.microsoft.com/office/drawing/2014/main" id="{34FC092C-577B-EEAB-A36C-07CDF2260FF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Tree>
    <p:extLst>
      <p:ext uri="{BB962C8B-B14F-4D97-AF65-F5344CB8AC3E}">
        <p14:creationId xmlns:p14="http://schemas.microsoft.com/office/powerpoint/2010/main" val="3770686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Tree>
    <p:extLst>
      <p:ext uri="{BB962C8B-B14F-4D97-AF65-F5344CB8AC3E}">
        <p14:creationId xmlns:p14="http://schemas.microsoft.com/office/powerpoint/2010/main" val="36263663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Tree>
    <p:extLst>
      <p:ext uri="{BB962C8B-B14F-4D97-AF65-F5344CB8AC3E}">
        <p14:creationId xmlns:p14="http://schemas.microsoft.com/office/powerpoint/2010/main" val="390692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Tree>
    <p:extLst>
      <p:ext uri="{BB962C8B-B14F-4D97-AF65-F5344CB8AC3E}">
        <p14:creationId xmlns:p14="http://schemas.microsoft.com/office/powerpoint/2010/main" val="8798915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47F83E-07FB-4BA4-ABC9-928B188E1421}" type="slidenum">
              <a:rPr lang="ja-JP" altLang="en-US" smtClean="0"/>
              <a:pPr>
                <a:defRPr/>
              </a:pPr>
              <a:t>14</a:t>
            </a:fld>
            <a:endParaRPr lang="en-US" altLang="ja-JP"/>
          </a:p>
        </p:txBody>
      </p:sp>
    </p:spTree>
    <p:extLst>
      <p:ext uri="{BB962C8B-B14F-4D97-AF65-F5344CB8AC3E}">
        <p14:creationId xmlns:p14="http://schemas.microsoft.com/office/powerpoint/2010/main" val="1891749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47F83E-07FB-4BA4-ABC9-928B188E1421}" type="slidenum">
              <a:rPr lang="ja-JP" altLang="en-US" smtClean="0"/>
              <a:pPr>
                <a:defRPr/>
              </a:pPr>
              <a:t>15</a:t>
            </a:fld>
            <a:endParaRPr lang="en-US" altLang="ja-JP"/>
          </a:p>
        </p:txBody>
      </p:sp>
    </p:spTree>
    <p:extLst>
      <p:ext uri="{BB962C8B-B14F-4D97-AF65-F5344CB8AC3E}">
        <p14:creationId xmlns:p14="http://schemas.microsoft.com/office/powerpoint/2010/main" val="37788837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56" tIns="45228" rIns="90456" bIns="45228"/>
          <a:lstStyle/>
          <a:p>
            <a:endParaRPr lang="ja-JP" altLang="en-US"/>
          </a:p>
        </p:txBody>
      </p:sp>
    </p:spTree>
    <p:extLst>
      <p:ext uri="{BB962C8B-B14F-4D97-AF65-F5344CB8AC3E}">
        <p14:creationId xmlns:p14="http://schemas.microsoft.com/office/powerpoint/2010/main" val="752014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Tree>
    <p:extLst>
      <p:ext uri="{BB962C8B-B14F-4D97-AF65-F5344CB8AC3E}">
        <p14:creationId xmlns:p14="http://schemas.microsoft.com/office/powerpoint/2010/main" val="40435865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Tree>
    <p:extLst>
      <p:ext uri="{BB962C8B-B14F-4D97-AF65-F5344CB8AC3E}">
        <p14:creationId xmlns:p14="http://schemas.microsoft.com/office/powerpoint/2010/main" val="2441008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Tree>
    <p:extLst>
      <p:ext uri="{BB962C8B-B14F-4D97-AF65-F5344CB8AC3E}">
        <p14:creationId xmlns:p14="http://schemas.microsoft.com/office/powerpoint/2010/main" val="17741081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p>
        </p:txBody>
      </p:sp>
    </p:spTree>
    <p:extLst>
      <p:ext uri="{BB962C8B-B14F-4D97-AF65-F5344CB8AC3E}">
        <p14:creationId xmlns:p14="http://schemas.microsoft.com/office/powerpoint/2010/main" val="41230327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24EC6F9-5AB5-4099-B7DF-287BA004683F}"/>
              </a:ext>
            </a:extLst>
          </p:cNvPr>
          <p:cNvSpPr>
            <a:spLocks noGrp="1"/>
          </p:cNvSpPr>
          <p:nvPr>
            <p:ph type="ctrTitle"/>
          </p:nvPr>
        </p:nvSpPr>
        <p:spPr>
          <a:xfrm>
            <a:off x="403420" y="-6059"/>
            <a:ext cx="5143500" cy="461859"/>
          </a:xfrm>
        </p:spPr>
        <p:txBody>
          <a:bodyPr anchor="ctr">
            <a:normAutofit/>
          </a:bodyPr>
          <a:lstStyle>
            <a:lvl1pPr algn="l">
              <a:defRPr sz="1400" b="1">
                <a:latin typeface="Meiryo UI" panose="020B0604030504040204" pitchFamily="50" charset="-128"/>
                <a:ea typeface="Meiryo UI" panose="020B0604030504040204" pitchFamily="50" charset="-128"/>
              </a:defRPr>
            </a:lvl1pPr>
          </a:lstStyle>
          <a:p>
            <a:r>
              <a:rPr kumimoji="1" lang="ja-JP" altLang="en-US"/>
              <a:t>マスター タイトルの書式設定</a:t>
            </a:r>
          </a:p>
        </p:txBody>
      </p:sp>
      <p:sp>
        <p:nvSpPr>
          <p:cNvPr id="6" name="スライド番号プレースホルダー 5">
            <a:extLst>
              <a:ext uri="{FF2B5EF4-FFF2-40B4-BE49-F238E27FC236}">
                <a16:creationId xmlns:a16="http://schemas.microsoft.com/office/drawing/2014/main" id="{8FA31239-BBEE-4D90-BC4F-B7D8F6F56366}"/>
              </a:ext>
            </a:extLst>
          </p:cNvPr>
          <p:cNvSpPr>
            <a:spLocks noGrp="1"/>
          </p:cNvSpPr>
          <p:nvPr>
            <p:ph type="sldNum" sz="quarter" idx="12"/>
          </p:nvPr>
        </p:nvSpPr>
        <p:spPr>
          <a:xfrm>
            <a:off x="3140968" y="9633520"/>
            <a:ext cx="576064" cy="272480"/>
          </a:xfrm>
        </p:spPr>
        <p:txBody>
          <a:bodyPr/>
          <a:lstStyle>
            <a:lvl1pPr algn="ctr">
              <a:defRPr sz="1200">
                <a:latin typeface="Meiryo UI" panose="020B0604030504040204" pitchFamily="50" charset="-128"/>
                <a:ea typeface="Meiryo UI" panose="020B0604030504040204" pitchFamily="50" charset="-128"/>
              </a:defRPr>
            </a:lvl1pPr>
          </a:lstStyle>
          <a:p>
            <a:fld id="{98EE1054-2AD0-4B43-9A1A-3DF63F7F20AD}" type="slidenum">
              <a:rPr lang="ja-JP" altLang="en-US" smtClean="0"/>
              <a:pPr/>
              <a:t>‹#›</a:t>
            </a:fld>
            <a:endParaRPr lang="ja-JP" altLang="en-US"/>
          </a:p>
        </p:txBody>
      </p:sp>
      <p:sp>
        <p:nvSpPr>
          <p:cNvPr id="3" name="正方形/長方形 2">
            <a:extLst>
              <a:ext uri="{FF2B5EF4-FFF2-40B4-BE49-F238E27FC236}">
                <a16:creationId xmlns:a16="http://schemas.microsoft.com/office/drawing/2014/main" id="{FBCF2D69-FF8E-5705-1A5F-5242CC9356B5}"/>
              </a:ext>
            </a:extLst>
          </p:cNvPr>
          <p:cNvSpPr/>
          <p:nvPr userDrawn="1"/>
        </p:nvSpPr>
        <p:spPr>
          <a:xfrm>
            <a:off x="0" y="457646"/>
            <a:ext cx="6858000" cy="17481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7FAE4EFF-7C74-49BF-FDD8-8A393781B35C}"/>
              </a:ext>
            </a:extLst>
          </p:cNvPr>
          <p:cNvSpPr/>
          <p:nvPr userDrawn="1"/>
        </p:nvSpPr>
        <p:spPr>
          <a:xfrm>
            <a:off x="93125" y="117286"/>
            <a:ext cx="217170" cy="22307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089158445"/>
      </p:ext>
    </p:extLst>
  </p:cSld>
  <p:clrMapOvr>
    <a:masterClrMapping/>
  </p:clrMapOvr>
  <p:extLst>
    <p:ext uri="{DCECCB84-F9BA-43D5-87BE-67443E8EF086}">
      <p15:sldGuideLst xmlns:p15="http://schemas.microsoft.com/office/powerpoint/2012/main">
        <p15:guide id="1" orient="horz" pos="353" userDrawn="1">
          <p15:clr>
            <a:srgbClr val="FBAE40"/>
          </p15:clr>
        </p15:guide>
        <p15:guide id="2" pos="73" userDrawn="1">
          <p15:clr>
            <a:srgbClr val="FBAE40"/>
          </p15:clr>
        </p15:guide>
        <p15:guide id="3" pos="4247"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7" name="スライド番号プレースホルダー 5">
            <a:extLst>
              <a:ext uri="{FF2B5EF4-FFF2-40B4-BE49-F238E27FC236}">
                <a16:creationId xmlns:a16="http://schemas.microsoft.com/office/drawing/2014/main" id="{3846DEAE-0853-0C69-C5BB-685EE31B7A20}"/>
              </a:ext>
            </a:extLst>
          </p:cNvPr>
          <p:cNvSpPr>
            <a:spLocks noGrp="1"/>
          </p:cNvSpPr>
          <p:nvPr>
            <p:ph type="sldNum" sz="quarter" idx="12"/>
          </p:nvPr>
        </p:nvSpPr>
        <p:spPr>
          <a:xfrm>
            <a:off x="3140968" y="9633520"/>
            <a:ext cx="576064" cy="272480"/>
          </a:xfrm>
        </p:spPr>
        <p:txBody>
          <a:bodyPr/>
          <a:lstStyle>
            <a:lvl1pPr algn="ctr">
              <a:defRPr sz="1200">
                <a:latin typeface="Meiryo UI" panose="020B0604030504040204" pitchFamily="50" charset="-128"/>
                <a:ea typeface="Meiryo UI" panose="020B0604030504040204" pitchFamily="50" charset="-128"/>
              </a:defRPr>
            </a:lvl1pPr>
          </a:lstStyle>
          <a:p>
            <a:fld id="{98EE1054-2AD0-4B43-9A1A-3DF63F7F20AD}" type="slidenum">
              <a:rPr lang="ja-JP" altLang="en-US" smtClean="0"/>
              <a:pPr/>
              <a:t>‹#›</a:t>
            </a:fld>
            <a:endParaRPr lang="ja-JP" altLang="en-US"/>
          </a:p>
        </p:txBody>
      </p:sp>
    </p:spTree>
    <p:extLst>
      <p:ext uri="{BB962C8B-B14F-4D97-AF65-F5344CB8AC3E}">
        <p14:creationId xmlns:p14="http://schemas.microsoft.com/office/powerpoint/2010/main" val="2860875336"/>
      </p:ext>
    </p:extLst>
  </p:cSld>
  <p:clrMapOvr>
    <a:masterClrMapping/>
  </p:clrMapOvr>
  <p:extLst>
    <p:ext uri="{DCECCB84-F9BA-43D5-87BE-67443E8EF086}">
      <p15:sldGuideLst xmlns:p15="http://schemas.microsoft.com/office/powerpoint/2012/main">
        <p15:guide id="1" orient="horz" pos="3120" userDrawn="1">
          <p15:clr>
            <a:srgbClr val="FBAE40"/>
          </p15:clr>
        </p15:guide>
        <p15:guide id="2" pos="21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1B050D9B-90CA-8CAE-7BFB-68374D6BB65E}"/>
              </a:ext>
            </a:extLst>
          </p:cNvPr>
          <p:cNvSpPr/>
          <p:nvPr userDrawn="1"/>
        </p:nvSpPr>
        <p:spPr>
          <a:xfrm>
            <a:off x="0" y="0"/>
            <a:ext cx="6858000" cy="9906000"/>
          </a:xfrm>
          <a:prstGeom prst="rect">
            <a:avLst/>
          </a:prstGeom>
          <a:solidFill>
            <a:srgbClr val="FBE5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DB0E89C1-6438-C316-952A-248BA342DB4B}"/>
              </a:ext>
            </a:extLst>
          </p:cNvPr>
          <p:cNvSpPr/>
          <p:nvPr userDrawn="1"/>
        </p:nvSpPr>
        <p:spPr>
          <a:xfrm>
            <a:off x="877529" y="830826"/>
            <a:ext cx="5102942" cy="824434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スライド番号プレースホルダー 5">
            <a:extLst>
              <a:ext uri="{FF2B5EF4-FFF2-40B4-BE49-F238E27FC236}">
                <a16:creationId xmlns:a16="http://schemas.microsoft.com/office/drawing/2014/main" id="{3846DEAE-0853-0C69-C5BB-685EE31B7A20}"/>
              </a:ext>
            </a:extLst>
          </p:cNvPr>
          <p:cNvSpPr>
            <a:spLocks noGrp="1"/>
          </p:cNvSpPr>
          <p:nvPr>
            <p:ph type="sldNum" sz="quarter" idx="12"/>
          </p:nvPr>
        </p:nvSpPr>
        <p:spPr>
          <a:xfrm>
            <a:off x="3140968" y="9633520"/>
            <a:ext cx="576064" cy="272480"/>
          </a:xfrm>
        </p:spPr>
        <p:txBody>
          <a:bodyPr/>
          <a:lstStyle>
            <a:lvl1pPr algn="ctr">
              <a:defRPr sz="1200">
                <a:latin typeface="Meiryo UI" panose="020B0604030504040204" pitchFamily="50" charset="-128"/>
                <a:ea typeface="Meiryo UI" panose="020B0604030504040204" pitchFamily="50" charset="-128"/>
              </a:defRPr>
            </a:lvl1pPr>
          </a:lstStyle>
          <a:p>
            <a:fld id="{98EE1054-2AD0-4B43-9A1A-3DF63F7F20AD}" type="slidenum">
              <a:rPr lang="ja-JP" altLang="en-US" smtClean="0"/>
              <a:pPr/>
              <a:t>‹#›</a:t>
            </a:fld>
            <a:endParaRPr lang="ja-JP" altLang="en-US"/>
          </a:p>
        </p:txBody>
      </p:sp>
    </p:spTree>
    <p:extLst>
      <p:ext uri="{BB962C8B-B14F-4D97-AF65-F5344CB8AC3E}">
        <p14:creationId xmlns:p14="http://schemas.microsoft.com/office/powerpoint/2010/main" val="4065471059"/>
      </p:ext>
    </p:extLst>
  </p:cSld>
  <p:clrMapOvr>
    <a:masterClrMapping/>
  </p:clrMapOvr>
  <p:extLst>
    <p:ext uri="{DCECCB84-F9BA-43D5-87BE-67443E8EF086}">
      <p15:sldGuideLst xmlns:p15="http://schemas.microsoft.com/office/powerpoint/2012/main">
        <p15:guide id="1" orient="horz" pos="3120">
          <p15:clr>
            <a:srgbClr val="FBAE40"/>
          </p15:clr>
        </p15:guide>
        <p15:guide id="2"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632838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7101B06F-BEA8-44AB-BD84-2C2866447C84}"/>
              </a:ext>
            </a:extLst>
          </p:cNvPr>
          <p:cNvSpPr>
            <a:spLocks noGrp="1"/>
          </p:cNvSpPr>
          <p:nvPr>
            <p:ph type="title"/>
          </p:nvPr>
        </p:nvSpPr>
        <p:spPr>
          <a:xfrm>
            <a:off x="471488" y="527050"/>
            <a:ext cx="5915025" cy="1914525"/>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C17F4FB-4B24-486F-9DD6-7E644AEA59E2}"/>
              </a:ext>
            </a:extLst>
          </p:cNvPr>
          <p:cNvSpPr>
            <a:spLocks noGrp="1"/>
          </p:cNvSpPr>
          <p:nvPr>
            <p:ph type="body" idx="1"/>
          </p:nvPr>
        </p:nvSpPr>
        <p:spPr>
          <a:xfrm>
            <a:off x="471488" y="2636838"/>
            <a:ext cx="5915025" cy="6284912"/>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36A9C0E-A2F9-4995-ADA8-F31CE23DFD7D}"/>
              </a:ext>
            </a:extLst>
          </p:cNvPr>
          <p:cNvSpPr>
            <a:spLocks noGrp="1"/>
          </p:cNvSpPr>
          <p:nvPr>
            <p:ph type="dt" sz="half" idx="2"/>
          </p:nvPr>
        </p:nvSpPr>
        <p:spPr>
          <a:xfrm>
            <a:off x="471488" y="9182100"/>
            <a:ext cx="1543050" cy="527050"/>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フッター プレースホルダー 4">
            <a:extLst>
              <a:ext uri="{FF2B5EF4-FFF2-40B4-BE49-F238E27FC236}">
                <a16:creationId xmlns:a16="http://schemas.microsoft.com/office/drawing/2014/main" id="{179B419F-6A90-4120-8278-427AF70C37E5}"/>
              </a:ext>
            </a:extLst>
          </p:cNvPr>
          <p:cNvSpPr>
            <a:spLocks noGrp="1"/>
          </p:cNvSpPr>
          <p:nvPr>
            <p:ph type="ftr" sz="quarter" idx="3"/>
          </p:nvPr>
        </p:nvSpPr>
        <p:spPr>
          <a:xfrm>
            <a:off x="2271713" y="9182100"/>
            <a:ext cx="2314575" cy="5270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7B9A1409-03DC-46FD-A457-982C5324D33A}"/>
              </a:ext>
            </a:extLst>
          </p:cNvPr>
          <p:cNvSpPr>
            <a:spLocks noGrp="1"/>
          </p:cNvSpPr>
          <p:nvPr>
            <p:ph type="sldNum" sz="quarter" idx="4"/>
          </p:nvPr>
        </p:nvSpPr>
        <p:spPr>
          <a:xfrm>
            <a:off x="5314950" y="9378950"/>
            <a:ext cx="1543050" cy="527050"/>
          </a:xfrm>
          <a:prstGeom prst="rect">
            <a:avLst/>
          </a:prstGeom>
        </p:spPr>
        <p:txBody>
          <a:bodyPr vert="horz" lIns="91440" tIns="45720" rIns="91440" bIns="45720" rtlCol="0" anchor="ctr"/>
          <a:lstStyle>
            <a:lvl1pPr algn="r">
              <a:defRPr sz="1200">
                <a:solidFill>
                  <a:schemeClr val="tx1">
                    <a:tint val="75000"/>
                  </a:schemeClr>
                </a:solidFill>
                <a:latin typeface="+mn-ea"/>
                <a:ea typeface="+mn-ea"/>
              </a:defRPr>
            </a:lvl1pPr>
          </a:lstStyle>
          <a:p>
            <a:fld id="{98EE1054-2AD0-4B43-9A1A-3DF63F7F20AD}" type="slidenum">
              <a:rPr lang="ja-JP" altLang="en-US" smtClean="0"/>
              <a:pPr/>
              <a:t>‹#›</a:t>
            </a:fld>
            <a:endParaRPr lang="ja-JP" altLang="en-US"/>
          </a:p>
        </p:txBody>
      </p:sp>
    </p:spTree>
    <p:extLst>
      <p:ext uri="{BB962C8B-B14F-4D97-AF65-F5344CB8AC3E}">
        <p14:creationId xmlns:p14="http://schemas.microsoft.com/office/powerpoint/2010/main" val="1695291869"/>
      </p:ext>
    </p:extLst>
  </p:cSld>
  <p:clrMap bg1="lt1" tx1="dk1" bg2="lt2" tx2="dk2" accent1="accent1" accent2="accent2" accent3="accent3" accent4="accent4" accent5="accent5" accent6="accent6" hlink="hlink" folHlink="folHlink"/>
  <p:sldLayoutIdLst>
    <p:sldLayoutId id="2147487848" r:id="rId1"/>
    <p:sldLayoutId id="2147487849" r:id="rId2"/>
    <p:sldLayoutId id="2147487852" r:id="rId3"/>
    <p:sldLayoutId id="2147487851" r:id="rId4"/>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120" userDrawn="1">
          <p15:clr>
            <a:srgbClr val="F26B43"/>
          </p15:clr>
        </p15:guide>
        <p15:guide id="2"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E62EE5B-3C37-9B46-D52B-2071A40CD711}"/>
              </a:ext>
            </a:extLst>
          </p:cNvPr>
          <p:cNvSpPr>
            <a:spLocks noGrp="1"/>
          </p:cNvSpPr>
          <p:nvPr>
            <p:ph type="sldNum" sz="quarter" idx="12"/>
          </p:nvPr>
        </p:nvSpPr>
        <p:spPr/>
        <p:txBody>
          <a:bodyPr/>
          <a:lstStyle/>
          <a:p>
            <a:fld id="{98EE1054-2AD0-4B43-9A1A-3DF63F7F20AD}" type="slidenum">
              <a:rPr lang="ja-JP" altLang="en-US" smtClean="0"/>
              <a:pPr/>
              <a:t>1</a:t>
            </a:fld>
            <a:endParaRPr lang="ja-JP" altLang="en-US"/>
          </a:p>
        </p:txBody>
      </p:sp>
      <p:sp>
        <p:nvSpPr>
          <p:cNvPr id="3" name="テキスト ボックス 2">
            <a:extLst>
              <a:ext uri="{FF2B5EF4-FFF2-40B4-BE49-F238E27FC236}">
                <a16:creationId xmlns:a16="http://schemas.microsoft.com/office/drawing/2014/main" id="{8D4943CC-7D44-F062-8962-64B8E37E5A34}"/>
              </a:ext>
            </a:extLst>
          </p:cNvPr>
          <p:cNvSpPr txBox="1"/>
          <p:nvPr/>
        </p:nvSpPr>
        <p:spPr>
          <a:xfrm>
            <a:off x="2020601" y="2832014"/>
            <a:ext cx="2816797" cy="523220"/>
          </a:xfrm>
          <a:prstGeom prst="rect">
            <a:avLst/>
          </a:prstGeom>
          <a:noFill/>
        </p:spPr>
        <p:txBody>
          <a:bodyPr wrap="none" rtlCol="0">
            <a:spAutoFit/>
          </a:bodyPr>
          <a:lstStyle/>
          <a:p>
            <a:r>
              <a:rPr kumimoji="1" lang="ja-JP" altLang="en-US" sz="2800" b="1" dirty="0">
                <a:latin typeface="Meiryo UI" panose="020B0604030504040204" pitchFamily="50" charset="-128"/>
                <a:ea typeface="Meiryo UI" panose="020B0604030504040204" pitchFamily="50" charset="-128"/>
              </a:rPr>
              <a:t>本ツールの使い方</a:t>
            </a:r>
          </a:p>
        </p:txBody>
      </p:sp>
      <p:sp>
        <p:nvSpPr>
          <p:cNvPr id="4" name="テキスト ボックス 3">
            <a:extLst>
              <a:ext uri="{FF2B5EF4-FFF2-40B4-BE49-F238E27FC236}">
                <a16:creationId xmlns:a16="http://schemas.microsoft.com/office/drawing/2014/main" id="{5BBF58E2-AE13-31B7-A65D-95CF9EBEE36D}"/>
              </a:ext>
            </a:extLst>
          </p:cNvPr>
          <p:cNvSpPr txBox="1"/>
          <p:nvPr/>
        </p:nvSpPr>
        <p:spPr>
          <a:xfrm>
            <a:off x="1307129" y="3830035"/>
            <a:ext cx="4243741" cy="2893100"/>
          </a:xfrm>
          <a:prstGeom prst="rect">
            <a:avLst/>
          </a:prstGeom>
          <a:noFill/>
        </p:spPr>
        <p:txBody>
          <a:bodyPr wrap="square" rtlCol="0">
            <a:spAutoFit/>
          </a:bodyPr>
          <a:lstStyle/>
          <a:p>
            <a:r>
              <a:rPr kumimoji="1" lang="ja-JP" altLang="en-US" sz="1400" b="1" dirty="0">
                <a:latin typeface="Meiryo UI" panose="020B0604030504040204" pitchFamily="50" charset="-128"/>
                <a:ea typeface="Meiryo UI" panose="020B0604030504040204" pitchFamily="50" charset="-128"/>
              </a:rPr>
              <a:t>本資料では、イベント運営を行う際に、会場図や控室、タイムスケジュールや、案内のルールなどを運営チーム全体で共有するための運営マニュアルのフォーマットを提供いたします。</a:t>
            </a:r>
            <a:endParaRPr kumimoji="1" lang="en-US" altLang="ja-JP" sz="1400" b="1" dirty="0">
              <a:latin typeface="Meiryo UI" panose="020B0604030504040204" pitchFamily="50" charset="-128"/>
              <a:ea typeface="Meiryo UI" panose="020B0604030504040204" pitchFamily="50" charset="-128"/>
            </a:endParaRPr>
          </a:p>
          <a:p>
            <a:endParaRPr kumimoji="1" lang="en-US" altLang="ja-JP" sz="1400" b="1" dirty="0">
              <a:latin typeface="Meiryo UI" panose="020B0604030504040204" pitchFamily="50" charset="-128"/>
              <a:ea typeface="Meiryo UI" panose="020B0604030504040204" pitchFamily="50" charset="-128"/>
            </a:endParaRPr>
          </a:p>
          <a:p>
            <a:pPr algn="ctr"/>
            <a:r>
              <a:rPr kumimoji="1" lang="ja-JP" altLang="en-US" sz="1400" b="1" dirty="0">
                <a:latin typeface="Meiryo UI" panose="020B0604030504040204" pitchFamily="50" charset="-128"/>
                <a:ea typeface="Meiryo UI" panose="020B0604030504040204" pitchFamily="50" charset="-128"/>
              </a:rPr>
              <a:t>＜</a:t>
            </a:r>
            <a:r>
              <a:rPr kumimoji="1" lang="en-US" altLang="ja-JP" sz="1400" b="1" dirty="0">
                <a:latin typeface="Meiryo UI" panose="020B0604030504040204" pitchFamily="50" charset="-128"/>
                <a:ea typeface="Meiryo UI" panose="020B0604030504040204" pitchFamily="50" charset="-128"/>
              </a:rPr>
              <a:t>Point</a:t>
            </a:r>
            <a:r>
              <a:rPr kumimoji="1" lang="ja-JP" altLang="en-US" sz="1400" b="1" dirty="0">
                <a:latin typeface="Meiryo UI" panose="020B0604030504040204" pitchFamily="50" charset="-128"/>
                <a:ea typeface="Meiryo UI" panose="020B0604030504040204" pitchFamily="50" charset="-128"/>
              </a:rPr>
              <a:t>＞</a:t>
            </a:r>
          </a:p>
          <a:p>
            <a:pPr marL="285750" indent="-285750">
              <a:buFont typeface="Arial" panose="020B0604020202020204" pitchFamily="34" charset="0"/>
              <a:buChar char="•"/>
            </a:pPr>
            <a:r>
              <a:rPr kumimoji="1" lang="ja-JP" altLang="en-US" sz="1400" b="1" dirty="0">
                <a:latin typeface="Meiryo UI" panose="020B0604030504040204" pitchFamily="50" charset="-128"/>
                <a:ea typeface="Meiryo UI" panose="020B0604030504040204" pitchFamily="50" charset="-128"/>
              </a:rPr>
              <a:t>当日の運営メンバーの役割や連絡先などがまとまっていると利便性が高まります。</a:t>
            </a:r>
            <a:endParaRPr kumimoji="1" lang="en-US" altLang="ja-JP" sz="1400" b="1"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b="1" dirty="0">
                <a:latin typeface="Meiryo UI" panose="020B0604030504040204" pitchFamily="50" charset="-128"/>
                <a:ea typeface="Meiryo UI" panose="020B0604030504040204" pitchFamily="50" charset="-128"/>
              </a:rPr>
              <a:t>会場準備や、控室での打ち合わせ時間、リハーサルの時間など、複合的な動きを</a:t>
            </a:r>
            <a:r>
              <a:rPr kumimoji="1" lang="en-US" altLang="ja-JP" sz="1400" b="1" dirty="0">
                <a:latin typeface="Meiryo UI" panose="020B0604030504040204" pitchFamily="50" charset="-128"/>
                <a:ea typeface="Meiryo UI" panose="020B0604030504040204" pitchFamily="50" charset="-128"/>
              </a:rPr>
              <a:t>1</a:t>
            </a:r>
            <a:r>
              <a:rPr kumimoji="1" lang="ja-JP" altLang="en-US" sz="1400" b="1" dirty="0">
                <a:latin typeface="Meiryo UI" panose="020B0604030504040204" pitchFamily="50" charset="-128"/>
                <a:ea typeface="Meiryo UI" panose="020B0604030504040204" pitchFamily="50" charset="-128"/>
              </a:rPr>
              <a:t>枚のシートでまとめておくと利便性が高まります。</a:t>
            </a:r>
            <a:endParaRPr kumimoji="1" lang="en-US" altLang="ja-JP" sz="1400" b="1"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kumimoji="1" lang="ja-JP" altLang="en-US" sz="1400" b="1" dirty="0">
                <a:latin typeface="Meiryo UI" panose="020B0604030504040204" pitchFamily="50" charset="-128"/>
                <a:ea typeface="Meiryo UI" panose="020B0604030504040204" pitchFamily="50" charset="-128"/>
              </a:rPr>
              <a:t>会場のレイアウトや、控室のレイアウトなどはイベントを実施する会場に併せてご活用ください。</a:t>
            </a:r>
            <a:endParaRPr kumimoji="1" lang="en-US" altLang="ja-JP" sz="14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28945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テキスト, 手紙&#10;&#10;AI 生成コンテンツは誤りを含む可能性があります。">
            <a:extLst>
              <a:ext uri="{FF2B5EF4-FFF2-40B4-BE49-F238E27FC236}">
                <a16:creationId xmlns:a16="http://schemas.microsoft.com/office/drawing/2014/main" id="{9781DA13-A28C-F0C3-8A5B-A9D6161F7179}"/>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4978399" y="80341"/>
            <a:ext cx="1739209" cy="355733"/>
          </a:xfrm>
          <a:prstGeom prst="rect">
            <a:avLst/>
          </a:prstGeom>
          <a:solidFill>
            <a:srgbClr val="FFC7C7"/>
          </a:solidFill>
          <a:ln w="6350">
            <a:noFill/>
          </a:ln>
        </p:spPr>
      </p:pic>
      <p:sp>
        <p:nvSpPr>
          <p:cNvPr id="5" name="正方形/長方形 4">
            <a:extLst>
              <a:ext uri="{FF2B5EF4-FFF2-40B4-BE49-F238E27FC236}">
                <a16:creationId xmlns:a16="http://schemas.microsoft.com/office/drawing/2014/main" id="{DDCE5A88-5465-BF49-505B-E8C4FFA1D9F2}"/>
              </a:ext>
            </a:extLst>
          </p:cNvPr>
          <p:cNvSpPr/>
          <p:nvPr/>
        </p:nvSpPr>
        <p:spPr>
          <a:xfrm>
            <a:off x="4992933" y="69019"/>
            <a:ext cx="1739209" cy="355738"/>
          </a:xfrm>
          <a:prstGeom prst="rect">
            <a:avLst/>
          </a:prstGeom>
          <a:solidFill>
            <a:srgbClr val="FFC7C7"/>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altLang="ja-JP" sz="1400" b="1" dirty="0">
                <a:solidFill>
                  <a:schemeClr val="tx1"/>
                </a:solidFill>
                <a:latin typeface="BIZ UDPゴシック" panose="020B0400000000000000" pitchFamily="50" charset="-128"/>
                <a:ea typeface="BIZ UDPゴシック" panose="020B0400000000000000" pitchFamily="50" charset="-128"/>
                <a:cs typeface="Meiryo UI" panose="020B0604030504040204" pitchFamily="50" charset="-128"/>
              </a:rPr>
              <a:t>CONFIDENTIAL</a:t>
            </a:r>
            <a:endParaRPr lang="ja-JP" altLang="en-US" sz="1400" b="1" dirty="0">
              <a:solidFill>
                <a:schemeClr val="tx1"/>
              </a:solidFill>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6" name="正方形/長方形 5">
            <a:extLst>
              <a:ext uri="{FF2B5EF4-FFF2-40B4-BE49-F238E27FC236}">
                <a16:creationId xmlns:a16="http://schemas.microsoft.com/office/drawing/2014/main" id="{E34D36C6-4DA3-8044-BA0E-D1EB0AE348E1}"/>
              </a:ext>
            </a:extLst>
          </p:cNvPr>
          <p:cNvSpPr/>
          <p:nvPr/>
        </p:nvSpPr>
        <p:spPr>
          <a:xfrm>
            <a:off x="3194462" y="9379730"/>
            <a:ext cx="962771" cy="375781"/>
          </a:xfrm>
          <a:prstGeom prst="rect">
            <a:avLst/>
          </a:prstGeom>
          <a:solidFill>
            <a:schemeClr val="bg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ja-JP" altLang="en-US" sz="1000" b="1">
                <a:solidFill>
                  <a:schemeClr val="tx1"/>
                </a:solidFill>
                <a:latin typeface="BIZ UDPゴシック" panose="020B0400000000000000" pitchFamily="50" charset="-128"/>
                <a:ea typeface="BIZ UDPゴシック" panose="020B0400000000000000" pitchFamily="50" charset="-128"/>
              </a:rPr>
              <a:t>所属・氏名</a:t>
            </a:r>
          </a:p>
        </p:txBody>
      </p:sp>
      <p:sp>
        <p:nvSpPr>
          <p:cNvPr id="7" name="正方形/長方形 6">
            <a:extLst>
              <a:ext uri="{FF2B5EF4-FFF2-40B4-BE49-F238E27FC236}">
                <a16:creationId xmlns:a16="http://schemas.microsoft.com/office/drawing/2014/main" id="{6964F572-0535-B06C-B88A-B4A25843967F}"/>
              </a:ext>
            </a:extLst>
          </p:cNvPr>
          <p:cNvSpPr/>
          <p:nvPr/>
        </p:nvSpPr>
        <p:spPr>
          <a:xfrm>
            <a:off x="4194811" y="9379730"/>
            <a:ext cx="2522798" cy="375781"/>
          </a:xfrm>
          <a:prstGeom prst="rect">
            <a:avLst/>
          </a:prstGeom>
          <a:no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sz="1000">
              <a:latin typeface="BIZ UDPゴシック" panose="020B0400000000000000" pitchFamily="50" charset="-128"/>
              <a:ea typeface="BIZ UDPゴシック" panose="020B0400000000000000" pitchFamily="50" charset="-128"/>
            </a:endParaRPr>
          </a:p>
        </p:txBody>
      </p:sp>
      <p:sp>
        <p:nvSpPr>
          <p:cNvPr id="19" name="Text Box 4">
            <a:extLst>
              <a:ext uri="{FF2B5EF4-FFF2-40B4-BE49-F238E27FC236}">
                <a16:creationId xmlns:a16="http://schemas.microsoft.com/office/drawing/2014/main" id="{23234229-1F9B-0075-7276-845766ED6362}"/>
              </a:ext>
            </a:extLst>
          </p:cNvPr>
          <p:cNvSpPr txBox="1">
            <a:spLocks noChangeArrowheads="1"/>
          </p:cNvSpPr>
          <p:nvPr/>
        </p:nvSpPr>
        <p:spPr bwMode="auto">
          <a:xfrm>
            <a:off x="2695068" y="6007262"/>
            <a:ext cx="1512862" cy="3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9034" tIns="49517" rIns="99034" bIns="49517">
            <a:spAutoFit/>
          </a:bodyPr>
          <a:lstStyle>
            <a:lvl1pPr defTabSz="812800">
              <a:defRPr kumimoji="1" sz="2800">
                <a:solidFill>
                  <a:schemeClr val="tx1"/>
                </a:solidFill>
                <a:latin typeface="Calibri" charset="0"/>
                <a:ea typeface="ＭＳ Ｐゴシック" charset="0"/>
                <a:cs typeface="ＭＳ Ｐゴシック" charset="0"/>
              </a:defRPr>
            </a:lvl1pPr>
            <a:lvl2pPr marL="742950" indent="-285750" defTabSz="812800">
              <a:defRPr kumimoji="1" sz="2400">
                <a:solidFill>
                  <a:schemeClr val="tx1"/>
                </a:solidFill>
                <a:latin typeface="Calibri" charset="0"/>
                <a:ea typeface="ＭＳ Ｐゴシック" charset="0"/>
              </a:defRPr>
            </a:lvl2pPr>
            <a:lvl3pPr defTabSz="812800">
              <a:defRPr kumimoji="1" sz="2000">
                <a:solidFill>
                  <a:schemeClr val="tx1"/>
                </a:solidFill>
                <a:latin typeface="Calibri" charset="0"/>
                <a:ea typeface="ＭＳ Ｐゴシック" charset="0"/>
              </a:defRPr>
            </a:lvl3pPr>
            <a:lvl4pPr defTabSz="812800">
              <a:defRPr kumimoji="1">
                <a:solidFill>
                  <a:schemeClr val="tx1"/>
                </a:solidFill>
                <a:latin typeface="Calibri" charset="0"/>
                <a:ea typeface="ＭＳ Ｐゴシック" charset="0"/>
              </a:defRPr>
            </a:lvl4pPr>
            <a:lvl5pPr defTabSz="812800">
              <a:defRPr kumimoji="1">
                <a:solidFill>
                  <a:schemeClr val="tx1"/>
                </a:solidFill>
                <a:latin typeface="Calibri" charset="0"/>
                <a:ea typeface="ＭＳ Ｐゴシック" charset="0"/>
              </a:defRPr>
            </a:lvl5pPr>
            <a:lvl6pPr defTabSz="812800" eaLnBrk="0" fontAlgn="base" hangingPunct="0">
              <a:spcAft>
                <a:spcPct val="0"/>
              </a:spcAft>
              <a:buFont typeface="Arial" charset="0"/>
              <a:defRPr kumimoji="1">
                <a:solidFill>
                  <a:schemeClr val="tx1"/>
                </a:solidFill>
                <a:latin typeface="Calibri" charset="0"/>
                <a:ea typeface="ＭＳ Ｐゴシック" charset="0"/>
              </a:defRPr>
            </a:lvl6pPr>
            <a:lvl7pPr defTabSz="812800" eaLnBrk="0" fontAlgn="base" hangingPunct="0">
              <a:spcAft>
                <a:spcPct val="0"/>
              </a:spcAft>
              <a:buFont typeface="Arial" charset="0"/>
              <a:defRPr kumimoji="1">
                <a:solidFill>
                  <a:schemeClr val="tx1"/>
                </a:solidFill>
                <a:latin typeface="Calibri" charset="0"/>
                <a:ea typeface="ＭＳ Ｐゴシック" charset="0"/>
              </a:defRPr>
            </a:lvl7pPr>
            <a:lvl8pPr defTabSz="812800" eaLnBrk="0" fontAlgn="base" hangingPunct="0">
              <a:spcAft>
                <a:spcPct val="0"/>
              </a:spcAft>
              <a:buFont typeface="Arial" charset="0"/>
              <a:defRPr kumimoji="1">
                <a:solidFill>
                  <a:schemeClr val="tx1"/>
                </a:solidFill>
                <a:latin typeface="Calibri" charset="0"/>
                <a:ea typeface="ＭＳ Ｐゴシック" charset="0"/>
              </a:defRPr>
            </a:lvl8pPr>
            <a:lvl9pPr defTabSz="812800" eaLnBrk="0" fontAlgn="base" hangingPunct="0">
              <a:spcAft>
                <a:spcPct val="0"/>
              </a:spcAft>
              <a:buFont typeface="Arial" charset="0"/>
              <a:defRPr kumimoji="1">
                <a:solidFill>
                  <a:schemeClr val="tx1"/>
                </a:solidFill>
                <a:latin typeface="Calibri" charset="0"/>
                <a:ea typeface="ＭＳ Ｐゴシック" charset="0"/>
              </a:defRPr>
            </a:lvl9pPr>
          </a:lstStyle>
          <a:p>
            <a:pPr algn="ctr" eaLnBrk="1" hangingPunct="1">
              <a:lnSpc>
                <a:spcPct val="150000"/>
              </a:lnSpc>
              <a:spcBef>
                <a:spcPts val="0"/>
              </a:spcBef>
              <a:spcAft>
                <a:spcPts val="0"/>
              </a:spcAft>
            </a:pPr>
            <a:r>
              <a:rPr lang="ja-JP" altLang="en-US" sz="1500" b="1" dirty="0">
                <a:latin typeface="BIZ UDPゴシック" panose="020B0400000000000000" pitchFamily="50" charset="-128"/>
                <a:ea typeface="BIZ UDPゴシック" panose="020B0400000000000000" pitchFamily="50" charset="-128"/>
                <a:cs typeface="メイリオ"/>
              </a:rPr>
              <a:t>運営マニュアル</a:t>
            </a:r>
            <a:endParaRPr lang="en-US" altLang="ja-JP" sz="1500" b="1" dirty="0">
              <a:latin typeface="BIZ UDPゴシック" panose="020B0400000000000000" pitchFamily="50" charset="-128"/>
              <a:ea typeface="BIZ UDPゴシック" panose="020B0400000000000000" pitchFamily="50" charset="-128"/>
              <a:cs typeface="メイリオ"/>
            </a:endParaRPr>
          </a:p>
        </p:txBody>
      </p:sp>
      <p:sp>
        <p:nvSpPr>
          <p:cNvPr id="20" name="Text Box 4">
            <a:extLst>
              <a:ext uri="{FF2B5EF4-FFF2-40B4-BE49-F238E27FC236}">
                <a16:creationId xmlns:a16="http://schemas.microsoft.com/office/drawing/2014/main" id="{19741F69-0822-3814-9965-FBF1539AEA57}"/>
              </a:ext>
            </a:extLst>
          </p:cNvPr>
          <p:cNvSpPr txBox="1">
            <a:spLocks noChangeArrowheads="1"/>
          </p:cNvSpPr>
          <p:nvPr/>
        </p:nvSpPr>
        <p:spPr bwMode="auto">
          <a:xfrm>
            <a:off x="2259144" y="7583160"/>
            <a:ext cx="2319172" cy="3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9034" tIns="49517" rIns="99034" bIns="49517">
            <a:spAutoFit/>
          </a:bodyPr>
          <a:lstStyle>
            <a:lvl1pPr defTabSz="812800">
              <a:defRPr kumimoji="1" sz="2800">
                <a:solidFill>
                  <a:schemeClr val="tx1"/>
                </a:solidFill>
                <a:latin typeface="Calibri" charset="0"/>
                <a:ea typeface="ＭＳ Ｐゴシック" charset="0"/>
                <a:cs typeface="ＭＳ Ｐゴシック" charset="0"/>
              </a:defRPr>
            </a:lvl1pPr>
            <a:lvl2pPr marL="742950" indent="-285750" defTabSz="812800">
              <a:defRPr kumimoji="1" sz="2400">
                <a:solidFill>
                  <a:schemeClr val="tx1"/>
                </a:solidFill>
                <a:latin typeface="Calibri" charset="0"/>
                <a:ea typeface="ＭＳ Ｐゴシック" charset="0"/>
              </a:defRPr>
            </a:lvl2pPr>
            <a:lvl3pPr defTabSz="812800">
              <a:defRPr kumimoji="1" sz="2000">
                <a:solidFill>
                  <a:schemeClr val="tx1"/>
                </a:solidFill>
                <a:latin typeface="Calibri" charset="0"/>
                <a:ea typeface="ＭＳ Ｐゴシック" charset="0"/>
              </a:defRPr>
            </a:lvl3pPr>
            <a:lvl4pPr defTabSz="812800">
              <a:defRPr kumimoji="1">
                <a:solidFill>
                  <a:schemeClr val="tx1"/>
                </a:solidFill>
                <a:latin typeface="Calibri" charset="0"/>
                <a:ea typeface="ＭＳ Ｐゴシック" charset="0"/>
              </a:defRPr>
            </a:lvl4pPr>
            <a:lvl5pPr defTabSz="812800">
              <a:defRPr kumimoji="1">
                <a:solidFill>
                  <a:schemeClr val="tx1"/>
                </a:solidFill>
                <a:latin typeface="Calibri" charset="0"/>
                <a:ea typeface="ＭＳ Ｐゴシック" charset="0"/>
              </a:defRPr>
            </a:lvl5pPr>
            <a:lvl6pPr defTabSz="812800" eaLnBrk="0" fontAlgn="base" hangingPunct="0">
              <a:spcAft>
                <a:spcPct val="0"/>
              </a:spcAft>
              <a:buFont typeface="Arial" charset="0"/>
              <a:defRPr kumimoji="1">
                <a:solidFill>
                  <a:schemeClr val="tx1"/>
                </a:solidFill>
                <a:latin typeface="Calibri" charset="0"/>
                <a:ea typeface="ＭＳ Ｐゴシック" charset="0"/>
              </a:defRPr>
            </a:lvl6pPr>
            <a:lvl7pPr defTabSz="812800" eaLnBrk="0" fontAlgn="base" hangingPunct="0">
              <a:spcAft>
                <a:spcPct val="0"/>
              </a:spcAft>
              <a:buFont typeface="Arial" charset="0"/>
              <a:defRPr kumimoji="1">
                <a:solidFill>
                  <a:schemeClr val="tx1"/>
                </a:solidFill>
                <a:latin typeface="Calibri" charset="0"/>
                <a:ea typeface="ＭＳ Ｐゴシック" charset="0"/>
              </a:defRPr>
            </a:lvl7pPr>
            <a:lvl8pPr defTabSz="812800" eaLnBrk="0" fontAlgn="base" hangingPunct="0">
              <a:spcAft>
                <a:spcPct val="0"/>
              </a:spcAft>
              <a:buFont typeface="Arial" charset="0"/>
              <a:defRPr kumimoji="1">
                <a:solidFill>
                  <a:schemeClr val="tx1"/>
                </a:solidFill>
                <a:latin typeface="Calibri" charset="0"/>
                <a:ea typeface="ＭＳ Ｐゴシック" charset="0"/>
              </a:defRPr>
            </a:lvl8pPr>
            <a:lvl9pPr defTabSz="812800" eaLnBrk="0" fontAlgn="base" hangingPunct="0">
              <a:spcAft>
                <a:spcPct val="0"/>
              </a:spcAft>
              <a:buFont typeface="Arial" charset="0"/>
              <a:defRPr kumimoji="1">
                <a:solidFill>
                  <a:schemeClr val="tx1"/>
                </a:solidFill>
                <a:latin typeface="Calibri" charset="0"/>
                <a:ea typeface="ＭＳ Ｐゴシック" charset="0"/>
              </a:defRPr>
            </a:lvl9pPr>
          </a:lstStyle>
          <a:p>
            <a:pPr algn="ctr" eaLnBrk="1" hangingPunct="1">
              <a:lnSpc>
                <a:spcPct val="150000"/>
              </a:lnSpc>
              <a:spcBef>
                <a:spcPts val="0"/>
              </a:spcBef>
              <a:spcAft>
                <a:spcPts val="0"/>
              </a:spcAft>
            </a:pPr>
            <a:r>
              <a:rPr lang="en-US" altLang="ja-JP" sz="1500" b="1" u="sng" dirty="0">
                <a:latin typeface="BIZ UDPゴシック" panose="020B0400000000000000" pitchFamily="50" charset="-128"/>
                <a:ea typeface="BIZ UDPゴシック" panose="020B0400000000000000" pitchFamily="50" charset="-128"/>
                <a:cs typeface="メイリオ"/>
              </a:rPr>
              <a:t>XXXX.XX.XX</a:t>
            </a:r>
            <a:r>
              <a:rPr lang="ja-JP" altLang="en-US" sz="1500" b="1" u="sng" dirty="0">
                <a:latin typeface="BIZ UDPゴシック" panose="020B0400000000000000" pitchFamily="50" charset="-128"/>
                <a:ea typeface="BIZ UDPゴシック" panose="020B0400000000000000" pitchFamily="50" charset="-128"/>
                <a:cs typeface="メイリオ"/>
              </a:rPr>
              <a:t>（第</a:t>
            </a:r>
            <a:r>
              <a:rPr lang="en-US" altLang="ja-JP" sz="1500" b="1" u="sng" dirty="0">
                <a:latin typeface="BIZ UDPゴシック" panose="020B0400000000000000" pitchFamily="50" charset="-128"/>
                <a:ea typeface="BIZ UDPゴシック" panose="020B0400000000000000" pitchFamily="50" charset="-128"/>
                <a:cs typeface="メイリオ"/>
              </a:rPr>
              <a:t>X</a:t>
            </a:r>
            <a:r>
              <a:rPr lang="ja-JP" altLang="en-US" sz="1500" b="1" u="sng" dirty="0">
                <a:latin typeface="BIZ UDPゴシック" panose="020B0400000000000000" pitchFamily="50" charset="-128"/>
                <a:ea typeface="BIZ UDPゴシック" panose="020B0400000000000000" pitchFamily="50" charset="-128"/>
                <a:cs typeface="メイリオ"/>
              </a:rPr>
              <a:t>稿）</a:t>
            </a:r>
            <a:endParaRPr lang="en-US" altLang="ja-JP" sz="1500" b="1" u="sng" dirty="0">
              <a:latin typeface="BIZ UDPゴシック" panose="020B0400000000000000" pitchFamily="50" charset="-128"/>
              <a:ea typeface="BIZ UDPゴシック" panose="020B0400000000000000" pitchFamily="50" charset="-128"/>
              <a:cs typeface="メイリオ"/>
            </a:endParaRPr>
          </a:p>
        </p:txBody>
      </p:sp>
      <p:sp>
        <p:nvSpPr>
          <p:cNvPr id="11" name="テキスト ボックス 10">
            <a:extLst>
              <a:ext uri="{FF2B5EF4-FFF2-40B4-BE49-F238E27FC236}">
                <a16:creationId xmlns:a16="http://schemas.microsoft.com/office/drawing/2014/main" id="{34468B5A-4EE6-2FEF-6DAC-714BFD585767}"/>
              </a:ext>
            </a:extLst>
          </p:cNvPr>
          <p:cNvSpPr txBox="1"/>
          <p:nvPr userDrawn="1"/>
        </p:nvSpPr>
        <p:spPr>
          <a:xfrm>
            <a:off x="1650310" y="2747788"/>
            <a:ext cx="3557384" cy="707886"/>
          </a:xfrm>
          <a:prstGeom prst="rect">
            <a:avLst/>
          </a:prstGeom>
          <a:noFill/>
        </p:spPr>
        <p:txBody>
          <a:bodyPr wrap="none" rtlCol="0">
            <a:spAutoFit/>
          </a:bodyPr>
          <a:lstStyle/>
          <a:p>
            <a:pPr algn="ctr"/>
            <a:r>
              <a:rPr kumimoji="1" lang="ja-JP" altLang="en-US" sz="4000" b="1" dirty="0">
                <a:latin typeface="BIZ UDP明朝 Medium" panose="02020500000000000000" pitchFamily="18" charset="-128"/>
                <a:ea typeface="BIZ UDP明朝 Medium" panose="02020500000000000000" pitchFamily="18" charset="-128"/>
              </a:rPr>
              <a:t>イベントタイトル</a:t>
            </a:r>
          </a:p>
        </p:txBody>
      </p:sp>
      <p:sp>
        <p:nvSpPr>
          <p:cNvPr id="12" name="テキスト ボックス 11">
            <a:extLst>
              <a:ext uri="{FF2B5EF4-FFF2-40B4-BE49-F238E27FC236}">
                <a16:creationId xmlns:a16="http://schemas.microsoft.com/office/drawing/2014/main" id="{75138CCA-ABBF-74C2-D818-A1CEB6015F55}"/>
              </a:ext>
            </a:extLst>
          </p:cNvPr>
          <p:cNvSpPr txBox="1"/>
          <p:nvPr userDrawn="1"/>
        </p:nvSpPr>
        <p:spPr>
          <a:xfrm>
            <a:off x="1724995" y="3714831"/>
            <a:ext cx="3387466" cy="1106200"/>
          </a:xfrm>
          <a:prstGeom prst="rect">
            <a:avLst/>
          </a:prstGeom>
          <a:noFill/>
        </p:spPr>
        <p:txBody>
          <a:bodyPr wrap="none" rtlCol="0">
            <a:spAutoFit/>
          </a:bodyPr>
          <a:lstStyle/>
          <a:p>
            <a:pPr algn="ctr">
              <a:lnSpc>
                <a:spcPct val="150000"/>
              </a:lnSpc>
            </a:pPr>
            <a:r>
              <a:rPr lang="en-US" altLang="ja-JP" sz="2400" b="1" dirty="0">
                <a:latin typeface="BIZ UDP明朝 Medium" panose="02020500000000000000" pitchFamily="18" charset="-128"/>
                <a:ea typeface="BIZ UDP明朝 Medium" panose="02020500000000000000" pitchFamily="18" charset="-128"/>
              </a:rPr>
              <a:t>XXXX</a:t>
            </a:r>
            <a:r>
              <a:rPr kumimoji="1" lang="en-US" altLang="ja-JP" sz="2400" b="1" dirty="0">
                <a:latin typeface="BIZ UDP明朝 Medium" panose="02020500000000000000" pitchFamily="18" charset="-128"/>
                <a:ea typeface="BIZ UDP明朝 Medium" panose="02020500000000000000" pitchFamily="18" charset="-128"/>
              </a:rPr>
              <a:t>.</a:t>
            </a:r>
            <a:r>
              <a:rPr lang="en-US" altLang="ja-JP" sz="2400" b="1" dirty="0">
                <a:latin typeface="BIZ UDP明朝 Medium" panose="02020500000000000000" pitchFamily="18" charset="-128"/>
                <a:ea typeface="BIZ UDP明朝 Medium" panose="02020500000000000000" pitchFamily="18" charset="-128"/>
              </a:rPr>
              <a:t>XX</a:t>
            </a:r>
            <a:r>
              <a:rPr kumimoji="1" lang="en-US" altLang="ja-JP" sz="2400" b="1" dirty="0">
                <a:latin typeface="BIZ UDP明朝 Medium" panose="02020500000000000000" pitchFamily="18" charset="-128"/>
                <a:ea typeface="BIZ UDP明朝 Medium" panose="02020500000000000000" pitchFamily="18" charset="-128"/>
              </a:rPr>
              <a:t>.XX</a:t>
            </a:r>
            <a:r>
              <a:rPr kumimoji="1" lang="ja-JP" altLang="en-US" sz="2400" b="1" dirty="0">
                <a:latin typeface="BIZ UDP明朝 Medium" panose="02020500000000000000" pitchFamily="18" charset="-128"/>
                <a:ea typeface="BIZ UDP明朝 Medium" panose="02020500000000000000" pitchFamily="18" charset="-128"/>
              </a:rPr>
              <a:t>（日時）</a:t>
            </a:r>
            <a:r>
              <a:rPr kumimoji="1" lang="en-US" altLang="ja-JP" sz="2400" b="1" dirty="0">
                <a:latin typeface="BIZ UDP明朝 Medium" panose="02020500000000000000" pitchFamily="18" charset="-128"/>
                <a:ea typeface="BIZ UDP明朝 Medium" panose="02020500000000000000" pitchFamily="18" charset="-128"/>
              </a:rPr>
              <a:t> </a:t>
            </a:r>
          </a:p>
          <a:p>
            <a:pPr algn="ctr">
              <a:lnSpc>
                <a:spcPct val="150000"/>
              </a:lnSpc>
            </a:pPr>
            <a:r>
              <a:rPr kumimoji="1" lang="en-US" altLang="ja-JP" sz="2400" b="1" dirty="0">
                <a:latin typeface="BIZ UDP明朝 Medium" panose="02020500000000000000" pitchFamily="18" charset="-128"/>
                <a:ea typeface="BIZ UDP明朝 Medium" panose="02020500000000000000" pitchFamily="18" charset="-128"/>
              </a:rPr>
              <a:t>XXXXX</a:t>
            </a:r>
            <a:r>
              <a:rPr kumimoji="1" lang="ja-JP" altLang="en-US" sz="2400" b="1" dirty="0">
                <a:latin typeface="BIZ UDP明朝 Medium" panose="02020500000000000000" pitchFamily="18" charset="-128"/>
                <a:ea typeface="BIZ UDP明朝 Medium" panose="02020500000000000000" pitchFamily="18" charset="-128"/>
              </a:rPr>
              <a:t>（場所）</a:t>
            </a:r>
            <a:endParaRPr kumimoji="1" lang="en-US" altLang="ja-JP" sz="2400" b="1" dirty="0">
              <a:latin typeface="BIZ UDP明朝 Medium" panose="02020500000000000000" pitchFamily="18" charset="-128"/>
              <a:ea typeface="BIZ UDP明朝 Medium" panose="02020500000000000000" pitchFamily="18" charset="-128"/>
            </a:endParaRPr>
          </a:p>
        </p:txBody>
      </p:sp>
      <p:sp>
        <p:nvSpPr>
          <p:cNvPr id="8" name="Text Box 4">
            <a:extLst>
              <a:ext uri="{FF2B5EF4-FFF2-40B4-BE49-F238E27FC236}">
                <a16:creationId xmlns:a16="http://schemas.microsoft.com/office/drawing/2014/main" id="{65589459-F79C-4C2D-E50E-D36F842B0C87}"/>
              </a:ext>
            </a:extLst>
          </p:cNvPr>
          <p:cNvSpPr txBox="1">
            <a:spLocks noChangeArrowheads="1"/>
          </p:cNvSpPr>
          <p:nvPr/>
        </p:nvSpPr>
        <p:spPr bwMode="auto">
          <a:xfrm>
            <a:off x="6576638" y="9699035"/>
            <a:ext cx="357097" cy="25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9034" tIns="49517" rIns="99034" bIns="49517">
            <a:spAutoFit/>
          </a:bodyPr>
          <a:lstStyle>
            <a:lvl1pPr defTabSz="812800">
              <a:defRPr kumimoji="1" sz="2800">
                <a:solidFill>
                  <a:schemeClr val="tx1"/>
                </a:solidFill>
                <a:latin typeface="Calibri" charset="0"/>
                <a:ea typeface="ＭＳ Ｐゴシック" charset="0"/>
                <a:cs typeface="ＭＳ Ｐゴシック" charset="0"/>
              </a:defRPr>
            </a:lvl1pPr>
            <a:lvl2pPr marL="742950" indent="-285750" defTabSz="812800">
              <a:defRPr kumimoji="1" sz="2400">
                <a:solidFill>
                  <a:schemeClr val="tx1"/>
                </a:solidFill>
                <a:latin typeface="Calibri" charset="0"/>
                <a:ea typeface="ＭＳ Ｐゴシック" charset="0"/>
              </a:defRPr>
            </a:lvl2pPr>
            <a:lvl3pPr defTabSz="812800">
              <a:defRPr kumimoji="1" sz="2000">
                <a:solidFill>
                  <a:schemeClr val="tx1"/>
                </a:solidFill>
                <a:latin typeface="Calibri" charset="0"/>
                <a:ea typeface="ＭＳ Ｐゴシック" charset="0"/>
              </a:defRPr>
            </a:lvl3pPr>
            <a:lvl4pPr defTabSz="812800">
              <a:defRPr kumimoji="1">
                <a:solidFill>
                  <a:schemeClr val="tx1"/>
                </a:solidFill>
                <a:latin typeface="Calibri" charset="0"/>
                <a:ea typeface="ＭＳ Ｐゴシック" charset="0"/>
              </a:defRPr>
            </a:lvl4pPr>
            <a:lvl5pPr defTabSz="812800">
              <a:defRPr kumimoji="1">
                <a:solidFill>
                  <a:schemeClr val="tx1"/>
                </a:solidFill>
                <a:latin typeface="Calibri" charset="0"/>
                <a:ea typeface="ＭＳ Ｐゴシック" charset="0"/>
              </a:defRPr>
            </a:lvl5pPr>
            <a:lvl6pPr defTabSz="812800" eaLnBrk="0" fontAlgn="base" hangingPunct="0">
              <a:spcAft>
                <a:spcPct val="0"/>
              </a:spcAft>
              <a:buFont typeface="Arial" charset="0"/>
              <a:defRPr kumimoji="1">
                <a:solidFill>
                  <a:schemeClr val="tx1"/>
                </a:solidFill>
                <a:latin typeface="Calibri" charset="0"/>
                <a:ea typeface="ＭＳ Ｐゴシック" charset="0"/>
              </a:defRPr>
            </a:lvl6pPr>
            <a:lvl7pPr defTabSz="812800" eaLnBrk="0" fontAlgn="base" hangingPunct="0">
              <a:spcAft>
                <a:spcPct val="0"/>
              </a:spcAft>
              <a:buFont typeface="Arial" charset="0"/>
              <a:defRPr kumimoji="1">
                <a:solidFill>
                  <a:schemeClr val="tx1"/>
                </a:solidFill>
                <a:latin typeface="Calibri" charset="0"/>
                <a:ea typeface="ＭＳ Ｐゴシック" charset="0"/>
              </a:defRPr>
            </a:lvl7pPr>
            <a:lvl8pPr defTabSz="812800" eaLnBrk="0" fontAlgn="base" hangingPunct="0">
              <a:spcAft>
                <a:spcPct val="0"/>
              </a:spcAft>
              <a:buFont typeface="Arial" charset="0"/>
              <a:defRPr kumimoji="1">
                <a:solidFill>
                  <a:schemeClr val="tx1"/>
                </a:solidFill>
                <a:latin typeface="Calibri" charset="0"/>
                <a:ea typeface="ＭＳ Ｐゴシック" charset="0"/>
              </a:defRPr>
            </a:lvl8pPr>
            <a:lvl9pPr defTabSz="812800" eaLnBrk="0" fontAlgn="base" hangingPunct="0">
              <a:spcAft>
                <a:spcPct val="0"/>
              </a:spcAft>
              <a:buFont typeface="Arial" charset="0"/>
              <a:defRPr kumimoji="1">
                <a:solidFill>
                  <a:schemeClr val="tx1"/>
                </a:solidFill>
                <a:latin typeface="Calibri" charset="0"/>
                <a:ea typeface="ＭＳ Ｐゴシック" charset="0"/>
              </a:defRPr>
            </a:lvl9pPr>
          </a:lstStyle>
          <a:p>
            <a:pPr algn="ctr" eaLnBrk="1" hangingPunct="1">
              <a:lnSpc>
                <a:spcPct val="150000"/>
              </a:lnSpc>
              <a:spcBef>
                <a:spcPts val="0"/>
              </a:spcBef>
              <a:spcAft>
                <a:spcPts val="0"/>
              </a:spcAft>
            </a:pPr>
            <a:r>
              <a:rPr lang="en-US" altLang="ja-JP" sz="800">
                <a:solidFill>
                  <a:schemeClr val="bg1">
                    <a:lumMod val="75000"/>
                  </a:schemeClr>
                </a:solidFill>
                <a:latin typeface="BIZ UDPゴシック" panose="020B0400000000000000" pitchFamily="50" charset="-128"/>
                <a:ea typeface="BIZ UDPゴシック" panose="020B0400000000000000" pitchFamily="50" charset="-128"/>
                <a:cs typeface="メイリオ"/>
              </a:rPr>
              <a:t>03</a:t>
            </a:r>
          </a:p>
        </p:txBody>
      </p:sp>
    </p:spTree>
    <p:extLst>
      <p:ext uri="{BB962C8B-B14F-4D97-AF65-F5344CB8AC3E}">
        <p14:creationId xmlns:p14="http://schemas.microsoft.com/office/powerpoint/2010/main" val="6566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E6D1888-F5A5-40E0-A6CF-AB106CF9CF71}"/>
              </a:ext>
            </a:extLst>
          </p:cNvPr>
          <p:cNvSpPr>
            <a:spLocks noGrp="1"/>
          </p:cNvSpPr>
          <p:nvPr>
            <p:ph type="ctrTitle"/>
          </p:nvPr>
        </p:nvSpPr>
        <p:spPr/>
        <p:txBody>
          <a:bodyPr/>
          <a:lstStyle/>
          <a:p>
            <a:r>
              <a:rPr kumimoji="1" lang="en-US" altLang="ja-JP"/>
              <a:t>INDEX</a:t>
            </a:r>
            <a:endParaRPr kumimoji="1" lang="ja-JP" altLang="en-US"/>
          </a:p>
        </p:txBody>
      </p:sp>
      <p:graphicFrame>
        <p:nvGraphicFramePr>
          <p:cNvPr id="4" name="表 3">
            <a:extLst>
              <a:ext uri="{FF2B5EF4-FFF2-40B4-BE49-F238E27FC236}">
                <a16:creationId xmlns:a16="http://schemas.microsoft.com/office/drawing/2014/main" id="{6B4108CF-C1AE-CD99-C651-278A1BD60160}"/>
              </a:ext>
            </a:extLst>
          </p:cNvPr>
          <p:cNvGraphicFramePr>
            <a:graphicFrameLocks noGrp="1"/>
          </p:cNvGraphicFramePr>
          <p:nvPr>
            <p:extLst>
              <p:ext uri="{D42A27DB-BD31-4B8C-83A1-F6EECF244321}">
                <p14:modId xmlns:p14="http://schemas.microsoft.com/office/powerpoint/2010/main" val="3947876309"/>
              </p:ext>
            </p:extLst>
          </p:nvPr>
        </p:nvGraphicFramePr>
        <p:xfrm>
          <a:off x="306734" y="798891"/>
          <a:ext cx="6244532" cy="5994080"/>
        </p:xfrm>
        <a:graphic>
          <a:graphicData uri="http://schemas.openxmlformats.org/drawingml/2006/table">
            <a:tbl>
              <a:tblPr/>
              <a:tblGrid>
                <a:gridCol w="2607920">
                  <a:extLst>
                    <a:ext uri="{9D8B030D-6E8A-4147-A177-3AD203B41FA5}">
                      <a16:colId xmlns:a16="http://schemas.microsoft.com/office/drawing/2014/main" val="2390390940"/>
                    </a:ext>
                  </a:extLst>
                </a:gridCol>
                <a:gridCol w="2527119">
                  <a:extLst>
                    <a:ext uri="{9D8B030D-6E8A-4147-A177-3AD203B41FA5}">
                      <a16:colId xmlns:a16="http://schemas.microsoft.com/office/drawing/2014/main" val="785276275"/>
                    </a:ext>
                  </a:extLst>
                </a:gridCol>
                <a:gridCol w="1037237">
                  <a:extLst>
                    <a:ext uri="{9D8B030D-6E8A-4147-A177-3AD203B41FA5}">
                      <a16:colId xmlns:a16="http://schemas.microsoft.com/office/drawing/2014/main" val="2681076664"/>
                    </a:ext>
                  </a:extLst>
                </a:gridCol>
                <a:gridCol w="72256">
                  <a:extLst>
                    <a:ext uri="{9D8B030D-6E8A-4147-A177-3AD203B41FA5}">
                      <a16:colId xmlns:a16="http://schemas.microsoft.com/office/drawing/2014/main" val="1263640223"/>
                    </a:ext>
                  </a:extLst>
                </a:gridCol>
              </a:tblGrid>
              <a:tr h="164566">
                <a:tc>
                  <a:txBody>
                    <a:bodyPr/>
                    <a:lstStyle/>
                    <a:p>
                      <a:pPr algn="l" fontAlgn="ctr"/>
                      <a:r>
                        <a:rPr lang="ja-JP" altLang="en-US" sz="1000" b="1" i="0" u="none" strike="noStrike">
                          <a:solidFill>
                            <a:schemeClr val="tx1"/>
                          </a:solidFill>
                          <a:effectLst/>
                          <a:latin typeface="BIZ UDPゴシック" panose="020B0400000000000000" pitchFamily="50" charset="-128"/>
                          <a:ea typeface="BIZ UDPゴシック" panose="020B0400000000000000" pitchFamily="50" charset="-128"/>
                        </a:rPr>
                        <a:t>概要</a:t>
                      </a:r>
                    </a:p>
                  </a:txBody>
                  <a:tcPr marL="61068" marR="5089" marT="5089" marB="0" anchor="ctr">
                    <a:lnL>
                      <a:noFill/>
                    </a:lnL>
                    <a:lnR>
                      <a:noFill/>
                    </a:lnR>
                    <a:lnT>
                      <a:noFill/>
                    </a:lnT>
                    <a:lnB>
                      <a:noFill/>
                    </a:lnB>
                    <a:solidFill>
                      <a:srgbClr val="E7E6E6"/>
                    </a:solidFill>
                  </a:tcPr>
                </a:tc>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　</a:t>
                      </a:r>
                    </a:p>
                  </a:txBody>
                  <a:tcPr marL="5089" marR="5089" marT="5089" marB="0" anchor="ctr">
                    <a:lnL>
                      <a:noFill/>
                    </a:lnL>
                    <a:lnR>
                      <a:noFill/>
                    </a:lnR>
                    <a:lnT>
                      <a:noFill/>
                    </a:lnT>
                    <a:lnB>
                      <a:noFill/>
                    </a:lnB>
                    <a:solidFill>
                      <a:srgbClr val="E7E6E6"/>
                    </a:solidFill>
                  </a:tcPr>
                </a:tc>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　</a:t>
                      </a:r>
                    </a:p>
                  </a:txBody>
                  <a:tcPr marL="5089" marR="5089" marT="5089" marB="0" anchor="ctr">
                    <a:lnL>
                      <a:noFill/>
                    </a:lnL>
                    <a:lnR>
                      <a:noFill/>
                    </a:lnR>
                    <a:lnT>
                      <a:noFill/>
                    </a:lnT>
                    <a:lnB>
                      <a:noFill/>
                    </a:lnB>
                    <a:solidFill>
                      <a:srgbClr val="E7E6E6"/>
                    </a:solidFill>
                  </a:tcPr>
                </a:tc>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　</a:t>
                      </a:r>
                    </a:p>
                  </a:txBody>
                  <a:tcPr marL="5089" marR="5089" marT="5089" marB="0" anchor="ctr">
                    <a:lnL>
                      <a:noFill/>
                    </a:lnL>
                    <a:lnR>
                      <a:noFill/>
                    </a:lnR>
                    <a:lnT>
                      <a:noFill/>
                    </a:lnT>
                    <a:lnB>
                      <a:noFill/>
                    </a:lnB>
                    <a:solidFill>
                      <a:srgbClr val="E7E6E6"/>
                    </a:solidFill>
                  </a:tcPr>
                </a:tc>
                <a:extLst>
                  <a:ext uri="{0D108BD9-81ED-4DB2-BD59-A6C34878D82A}">
                    <a16:rowId xmlns:a16="http://schemas.microsoft.com/office/drawing/2014/main" val="3216141384"/>
                  </a:ext>
                </a:extLst>
              </a:tr>
              <a:tr h="206850">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開催概要</a:t>
                      </a:r>
                    </a:p>
                  </a:txBody>
                  <a:tcPr marL="122136" marR="5089" marT="5089" marB="0" anchor="ctr">
                    <a:lnL>
                      <a:noFill/>
                    </a:lnL>
                    <a:lnR>
                      <a:noFill/>
                    </a:lnR>
                    <a:lnT>
                      <a:noFill/>
                    </a:lnT>
                    <a:lnB>
                      <a:noFill/>
                    </a:lnB>
                  </a:tcPr>
                </a:tc>
                <a:tc>
                  <a:txBody>
                    <a:bodyPr/>
                    <a:lstStyle/>
                    <a:p>
                      <a:pPr algn="l" fontAlgn="ctr"/>
                      <a:r>
                        <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rPr>
                        <a:t>------------------------------</a:t>
                      </a: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　</a:t>
                      </a:r>
                      <a:r>
                        <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rPr>
                        <a:t>P4</a:t>
                      </a:r>
                    </a:p>
                  </a:txBody>
                  <a:tcPr marL="5089" marR="5089" marT="5089" marB="0" anchor="ctr">
                    <a:lnL>
                      <a:noFill/>
                    </a:lnL>
                    <a:lnR>
                      <a:noFill/>
                    </a:lnR>
                    <a:lnT>
                      <a:noFill/>
                    </a:lnT>
                    <a:lnB>
                      <a:noFill/>
                    </a:lnB>
                  </a:tcPr>
                </a:tc>
                <a:tc>
                  <a:txBody>
                    <a:bodyPr/>
                    <a:lstStyle/>
                    <a:p>
                      <a:pPr algn="l" fontAlgn="ctr"/>
                      <a:endPar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tc>
                  <a:txBody>
                    <a:bodyPr/>
                    <a:lstStyle/>
                    <a:p>
                      <a:pPr algn="l" fontAlgn="ctr"/>
                      <a:endPar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extLst>
                  <a:ext uri="{0D108BD9-81ED-4DB2-BD59-A6C34878D82A}">
                    <a16:rowId xmlns:a16="http://schemas.microsoft.com/office/drawing/2014/main" val="2569432673"/>
                  </a:ext>
                </a:extLst>
              </a:tr>
              <a:tr h="20685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開催概要（登壇者）</a:t>
                      </a:r>
                      <a:endPar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122136" marR="5089" marT="5089" marB="0" anchor="ctr">
                    <a:lnL>
                      <a:noFill/>
                    </a:lnL>
                    <a:lnR>
                      <a:noFill/>
                    </a:lnR>
                    <a:lnT>
                      <a:noFill/>
                    </a:lnT>
                    <a:lnB>
                      <a:noFill/>
                    </a:lnB>
                  </a:tcPr>
                </a:tc>
                <a:tc>
                  <a:txBody>
                    <a:bodyPr/>
                    <a:lstStyle/>
                    <a:p>
                      <a:pPr algn="l" fontAlgn="ctr"/>
                      <a:r>
                        <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rPr>
                        <a:t>------------------------------</a:t>
                      </a: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　</a:t>
                      </a:r>
                      <a:r>
                        <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rPr>
                        <a:t>P</a:t>
                      </a: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５</a:t>
                      </a:r>
                      <a:endPar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tc>
                  <a:txBody>
                    <a:bodyPr/>
                    <a:lstStyle/>
                    <a:p>
                      <a:pPr algn="l" fontAlgn="ctr"/>
                      <a:endPar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tc>
                  <a:txBody>
                    <a:bodyPr/>
                    <a:lstStyle/>
                    <a:p>
                      <a:pPr algn="l" fontAlgn="ctr"/>
                      <a:endPar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extLst>
                  <a:ext uri="{0D108BD9-81ED-4DB2-BD59-A6C34878D82A}">
                    <a16:rowId xmlns:a16="http://schemas.microsoft.com/office/drawing/2014/main" val="3229687871"/>
                  </a:ext>
                </a:extLst>
              </a:tr>
              <a:tr h="206850">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組織体制</a:t>
                      </a:r>
                    </a:p>
                  </a:txBody>
                  <a:tcPr marL="122136" marR="5089" marT="5089" marB="0" anchor="ctr">
                    <a:lnL>
                      <a:noFill/>
                    </a:lnL>
                    <a:lnR>
                      <a:noFill/>
                    </a:lnR>
                    <a:lnT>
                      <a:noFill/>
                    </a:lnT>
                    <a:lnB>
                      <a:noFill/>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P6</a:t>
                      </a:r>
                    </a:p>
                  </a:txBody>
                  <a:tcPr marL="5089" marR="5089" marT="5089" marB="0" anchor="ctr">
                    <a:lnL>
                      <a:noFill/>
                    </a:lnL>
                    <a:lnR>
                      <a:noFill/>
                    </a:lnR>
                    <a:lnT>
                      <a:noFill/>
                    </a:lnT>
                    <a:lnB>
                      <a:noFill/>
                    </a:lnB>
                  </a:tcPr>
                </a:tc>
                <a:tc>
                  <a:txBody>
                    <a:bodyPr/>
                    <a:lstStyle/>
                    <a:p>
                      <a:pPr algn="l" fontAlgn="ctr"/>
                      <a:endPar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tc>
                  <a:txBody>
                    <a:bodyPr/>
                    <a:lstStyle/>
                    <a:p>
                      <a:pPr algn="l" fontAlgn="ctr"/>
                      <a:endPar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extLst>
                  <a:ext uri="{0D108BD9-81ED-4DB2-BD59-A6C34878D82A}">
                    <a16:rowId xmlns:a16="http://schemas.microsoft.com/office/drawing/2014/main" val="2343397563"/>
                  </a:ext>
                </a:extLst>
              </a:tr>
              <a:tr h="206850">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関係者一覧</a:t>
                      </a:r>
                    </a:p>
                  </a:txBody>
                  <a:tcPr marL="122136" marR="5089" marT="5089" marB="0" anchor="ctr">
                    <a:lnL>
                      <a:noFill/>
                    </a:lnL>
                    <a:lnR>
                      <a:noFill/>
                    </a:lnR>
                    <a:lnT>
                      <a:noFill/>
                    </a:lnT>
                    <a:lnB>
                      <a:noFill/>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P7</a:t>
                      </a:r>
                    </a:p>
                  </a:txBody>
                  <a:tcPr marL="5089" marR="5089" marT="5089" marB="0" anchor="ctr">
                    <a:lnL>
                      <a:noFill/>
                    </a:lnL>
                    <a:lnR>
                      <a:noFill/>
                    </a:lnR>
                    <a:lnT>
                      <a:noFill/>
                    </a:lnT>
                    <a:lnB>
                      <a:noFill/>
                    </a:lnB>
                  </a:tcPr>
                </a:tc>
                <a:tc>
                  <a:txBody>
                    <a:bodyPr/>
                    <a:lstStyle/>
                    <a:p>
                      <a:pPr algn="l" fontAlgn="ctr"/>
                      <a:endPar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tc>
                  <a:txBody>
                    <a:bodyPr/>
                    <a:lstStyle/>
                    <a:p>
                      <a:pPr algn="l" fontAlgn="ctr"/>
                      <a:endPar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extLst>
                  <a:ext uri="{0D108BD9-81ED-4DB2-BD59-A6C34878D82A}">
                    <a16:rowId xmlns:a16="http://schemas.microsoft.com/office/drawing/2014/main" val="3765548621"/>
                  </a:ext>
                </a:extLst>
              </a:tr>
              <a:tr h="206850">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関係者一覧・トランシーバー系統図</a:t>
                      </a:r>
                    </a:p>
                  </a:txBody>
                  <a:tcPr marL="122136" marR="5089" marT="5089" marB="0" anchor="ctr">
                    <a:lnL>
                      <a:noFill/>
                    </a:lnL>
                    <a:lnR>
                      <a:noFill/>
                    </a:lnR>
                    <a:lnT>
                      <a:noFill/>
                    </a:lnT>
                    <a:lnB>
                      <a:noFill/>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P8</a:t>
                      </a:r>
                    </a:p>
                  </a:txBody>
                  <a:tcPr marL="5089" marR="5089" marT="5089" marB="0" anchor="ctr">
                    <a:lnL>
                      <a:noFill/>
                    </a:lnL>
                    <a:lnR>
                      <a:noFill/>
                    </a:lnR>
                    <a:lnT>
                      <a:noFill/>
                    </a:lnT>
                    <a:lnB>
                      <a:noFill/>
                    </a:lnB>
                  </a:tcPr>
                </a:tc>
                <a:tc>
                  <a:txBody>
                    <a:bodyPr/>
                    <a:lstStyle/>
                    <a:p>
                      <a:pPr algn="l" fontAlgn="ctr"/>
                      <a:endPar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tc>
                  <a:txBody>
                    <a:bodyPr/>
                    <a:lstStyle/>
                    <a:p>
                      <a:pPr algn="l" fontAlgn="ctr"/>
                      <a:endPar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extLst>
                  <a:ext uri="{0D108BD9-81ED-4DB2-BD59-A6C34878D82A}">
                    <a16:rowId xmlns:a16="http://schemas.microsoft.com/office/drawing/2014/main" val="3293542980"/>
                  </a:ext>
                </a:extLst>
              </a:tr>
              <a:tr h="164566">
                <a:tc>
                  <a:txBody>
                    <a:bodyPr/>
                    <a:lstStyle/>
                    <a:p>
                      <a:pPr algn="l" fontAlgn="ctr"/>
                      <a:r>
                        <a:rPr lang="ja-JP" altLang="en-US" sz="1000" b="1" i="0" u="none" strike="noStrike">
                          <a:solidFill>
                            <a:schemeClr val="tx1"/>
                          </a:solidFill>
                          <a:effectLst/>
                          <a:latin typeface="BIZ UDPゴシック" panose="020B0400000000000000" pitchFamily="50" charset="-128"/>
                          <a:ea typeface="BIZ UDPゴシック" panose="020B0400000000000000" pitchFamily="50" charset="-128"/>
                        </a:rPr>
                        <a:t>スケジュール・アクセス・レイアウト</a:t>
                      </a:r>
                    </a:p>
                  </a:txBody>
                  <a:tcPr marL="61068" marR="5089" marT="5089" marB="0" anchor="ctr">
                    <a:lnL>
                      <a:noFill/>
                    </a:lnL>
                    <a:lnR>
                      <a:noFill/>
                    </a:lnR>
                    <a:lnT>
                      <a:noFill/>
                    </a:lnT>
                    <a:lnB>
                      <a:noFill/>
                    </a:lnB>
                    <a:solidFill>
                      <a:srgbClr val="E7E6E6"/>
                    </a:solidFill>
                  </a:tcPr>
                </a:tc>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　</a:t>
                      </a:r>
                    </a:p>
                  </a:txBody>
                  <a:tcPr marL="5089" marR="5089" marT="5089" marB="0" anchor="ctr">
                    <a:lnL>
                      <a:noFill/>
                    </a:lnL>
                    <a:lnR>
                      <a:noFill/>
                    </a:lnR>
                    <a:lnT>
                      <a:noFill/>
                    </a:lnT>
                    <a:lnB>
                      <a:noFill/>
                    </a:lnB>
                    <a:solidFill>
                      <a:srgbClr val="E7E6E6"/>
                    </a:solidFill>
                  </a:tcPr>
                </a:tc>
                <a:tc>
                  <a:txBody>
                    <a:bodyPr/>
                    <a:lstStyle/>
                    <a:p>
                      <a:pPr algn="l" fontAlgn="ctr"/>
                      <a:endPar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solidFill>
                      <a:srgbClr val="E7E6E6"/>
                    </a:solidFill>
                  </a:tcPr>
                </a:tc>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　</a:t>
                      </a:r>
                    </a:p>
                  </a:txBody>
                  <a:tcPr marL="5089" marR="5089" marT="5089" marB="0" anchor="ctr">
                    <a:lnL>
                      <a:noFill/>
                    </a:lnL>
                    <a:lnR>
                      <a:noFill/>
                    </a:lnR>
                    <a:lnT>
                      <a:noFill/>
                    </a:lnT>
                    <a:lnB>
                      <a:noFill/>
                    </a:lnB>
                    <a:solidFill>
                      <a:srgbClr val="E7E6E6"/>
                    </a:solidFill>
                  </a:tcPr>
                </a:tc>
                <a:extLst>
                  <a:ext uri="{0D108BD9-81ED-4DB2-BD59-A6C34878D82A}">
                    <a16:rowId xmlns:a16="http://schemas.microsoft.com/office/drawing/2014/main" val="3516736051"/>
                  </a:ext>
                </a:extLst>
              </a:tr>
              <a:tr h="206850">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スケジュール</a:t>
                      </a:r>
                    </a:p>
                  </a:txBody>
                  <a:tcPr marL="122136" marR="5089" marT="5089" marB="0" anchor="ctr">
                    <a:lnL>
                      <a:noFill/>
                    </a:lnL>
                    <a:lnR>
                      <a:noFill/>
                    </a:lnR>
                    <a:lnT>
                      <a:noFill/>
                    </a:lnT>
                    <a:lnB>
                      <a:noFill/>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P10</a:t>
                      </a:r>
                    </a:p>
                  </a:txBody>
                  <a:tcPr marL="5089" marR="5089" marT="5089" marB="0" anchor="ctr">
                    <a:lnL>
                      <a:noFill/>
                    </a:lnL>
                    <a:lnR>
                      <a:noFill/>
                    </a:lnR>
                    <a:lnT>
                      <a:noFill/>
                    </a:lnT>
                    <a:lnB>
                      <a:noFill/>
                    </a:lnB>
                  </a:tcPr>
                </a:tc>
                <a:tc>
                  <a:txBody>
                    <a:bodyPr/>
                    <a:lstStyle/>
                    <a:p>
                      <a:pPr algn="l" fontAlgn="ctr"/>
                      <a:endPar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tc>
                  <a:txBody>
                    <a:bodyPr/>
                    <a:lstStyle/>
                    <a:p>
                      <a:pPr algn="l" fontAlgn="ctr"/>
                      <a:endPar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extLst>
                  <a:ext uri="{0D108BD9-81ED-4DB2-BD59-A6C34878D82A}">
                    <a16:rowId xmlns:a16="http://schemas.microsoft.com/office/drawing/2014/main" val="3967928349"/>
                  </a:ext>
                </a:extLst>
              </a:tr>
              <a:tr h="206850">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ステージプログラム</a:t>
                      </a:r>
                    </a:p>
                  </a:txBody>
                  <a:tcPr marL="122136" marR="5089" marT="5089" marB="0" anchor="ctr">
                    <a:lnL>
                      <a:noFill/>
                    </a:lnL>
                    <a:lnR>
                      <a:noFill/>
                    </a:lnR>
                    <a:lnT>
                      <a:noFill/>
                    </a:lnT>
                    <a:lnB>
                      <a:noFill/>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P1</a:t>
                      </a:r>
                      <a:r>
                        <a:rPr kumimoji="1" lang="ja-JP" altLang="en-US"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１</a:t>
                      </a:r>
                      <a:endParaRPr kumimoji="1" lang="en-US" altLang="ja-JP"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marL="5089" marR="5089" marT="5089" marB="0" anchor="ctr">
                    <a:lnL>
                      <a:noFill/>
                    </a:lnL>
                    <a:lnR>
                      <a:noFill/>
                    </a:lnR>
                    <a:lnT>
                      <a:noFill/>
                    </a:lnT>
                    <a:lnB>
                      <a:noFill/>
                    </a:lnB>
                  </a:tcPr>
                </a:tc>
                <a:tc>
                  <a:txBody>
                    <a:bodyPr/>
                    <a:lstStyle/>
                    <a:p>
                      <a:pPr algn="l" fontAlgn="ctr"/>
                      <a:endPar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tc>
                  <a:txBody>
                    <a:bodyPr/>
                    <a:lstStyle/>
                    <a:p>
                      <a:pPr algn="l" fontAlgn="ctr"/>
                      <a:endPar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extLst>
                  <a:ext uri="{0D108BD9-81ED-4DB2-BD59-A6C34878D82A}">
                    <a16:rowId xmlns:a16="http://schemas.microsoft.com/office/drawing/2014/main" val="952390289"/>
                  </a:ext>
                </a:extLst>
              </a:tr>
              <a:tr h="206850">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登壇者情報</a:t>
                      </a:r>
                    </a:p>
                  </a:txBody>
                  <a:tcPr marL="122136" marR="5089" marT="5089" marB="0" anchor="ctr">
                    <a:lnL>
                      <a:noFill/>
                    </a:lnL>
                    <a:lnR>
                      <a:noFill/>
                    </a:lnR>
                    <a:lnT>
                      <a:noFill/>
                    </a:lnT>
                    <a:lnB>
                      <a:noFill/>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P1</a:t>
                      </a:r>
                      <a:r>
                        <a:rPr kumimoji="1" lang="ja-JP" altLang="en-US"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２</a:t>
                      </a:r>
                      <a:endParaRPr kumimoji="1" lang="en-US" altLang="ja-JP"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marL="5089" marR="5089" marT="5089" marB="0" anchor="ctr">
                    <a:lnL>
                      <a:noFill/>
                    </a:lnL>
                    <a:lnR>
                      <a:noFill/>
                    </a:lnR>
                    <a:lnT>
                      <a:noFill/>
                    </a:lnT>
                    <a:lnB>
                      <a:noFill/>
                    </a:lnB>
                  </a:tcPr>
                </a:tc>
                <a:tc>
                  <a:txBody>
                    <a:bodyPr/>
                    <a:lstStyle/>
                    <a:p>
                      <a:pPr algn="l" fontAlgn="ctr"/>
                      <a:endPar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tc>
                  <a:txBody>
                    <a:bodyPr/>
                    <a:lstStyle/>
                    <a:p>
                      <a:pPr algn="l" fontAlgn="ctr"/>
                      <a:endPar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extLst>
                  <a:ext uri="{0D108BD9-81ED-4DB2-BD59-A6C34878D82A}">
                    <a16:rowId xmlns:a16="http://schemas.microsoft.com/office/drawing/2014/main" val="2929949538"/>
                  </a:ext>
                </a:extLst>
              </a:tr>
              <a:tr h="206850">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レイアウト</a:t>
                      </a:r>
                    </a:p>
                  </a:txBody>
                  <a:tcPr marL="122136" marR="5089" marT="5089" marB="0" anchor="ctr">
                    <a:lnL>
                      <a:noFill/>
                    </a:lnL>
                    <a:lnR>
                      <a:noFill/>
                    </a:lnR>
                    <a:lnT>
                      <a:noFill/>
                    </a:lnT>
                    <a:lnB>
                      <a:noFill/>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P1</a:t>
                      </a:r>
                      <a:r>
                        <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３</a:t>
                      </a: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-16</a:t>
                      </a:r>
                    </a:p>
                  </a:txBody>
                  <a:tcPr marL="5089" marR="5089" marT="5089" marB="0" anchor="ctr">
                    <a:lnL>
                      <a:noFill/>
                    </a:lnL>
                    <a:lnR>
                      <a:noFill/>
                    </a:lnR>
                    <a:lnT>
                      <a:noFill/>
                    </a:lnT>
                    <a:lnB>
                      <a:noFill/>
                    </a:lnB>
                  </a:tcPr>
                </a:tc>
                <a:tc>
                  <a:txBody>
                    <a:bodyPr/>
                    <a:lstStyle/>
                    <a:p>
                      <a:pPr algn="l" fontAlgn="ctr"/>
                      <a:endPar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tc>
                  <a:txBody>
                    <a:bodyPr/>
                    <a:lstStyle/>
                    <a:p>
                      <a:pPr algn="l" fontAlgn="ctr"/>
                      <a:endPar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extLst>
                  <a:ext uri="{0D108BD9-81ED-4DB2-BD59-A6C34878D82A}">
                    <a16:rowId xmlns:a16="http://schemas.microsoft.com/office/drawing/2014/main" val="3777686480"/>
                  </a:ext>
                </a:extLst>
              </a:tr>
              <a:tr h="206850">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ステージレイアウト</a:t>
                      </a:r>
                    </a:p>
                  </a:txBody>
                  <a:tcPr marL="122136" marR="5089" marT="5089" marB="0" anchor="ctr">
                    <a:lnL>
                      <a:noFill/>
                    </a:lnL>
                    <a:lnR>
                      <a:noFill/>
                    </a:lnR>
                    <a:lnT>
                      <a:noFill/>
                    </a:lnT>
                    <a:lnB>
                      <a:noFill/>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P17</a:t>
                      </a:r>
                    </a:p>
                  </a:txBody>
                  <a:tcPr marL="5089" marR="5089" marT="5089" marB="0" anchor="ctr">
                    <a:lnL>
                      <a:noFill/>
                    </a:lnL>
                    <a:lnR>
                      <a:noFill/>
                    </a:lnR>
                    <a:lnT>
                      <a:noFill/>
                    </a:lnT>
                    <a:lnB>
                      <a:noFill/>
                    </a:lnB>
                  </a:tcPr>
                </a:tc>
                <a:tc>
                  <a:txBody>
                    <a:bodyPr/>
                    <a:lstStyle/>
                    <a:p>
                      <a:pPr algn="l" fontAlgn="ctr"/>
                      <a:endPar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tc>
                  <a:txBody>
                    <a:bodyPr/>
                    <a:lstStyle/>
                    <a:p>
                      <a:pPr algn="l" fontAlgn="ctr"/>
                      <a:endPar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extLst>
                  <a:ext uri="{0D108BD9-81ED-4DB2-BD59-A6C34878D82A}">
                    <a16:rowId xmlns:a16="http://schemas.microsoft.com/office/drawing/2014/main" val="2397590077"/>
                  </a:ext>
                </a:extLst>
              </a:tr>
              <a:tr h="164566">
                <a:tc>
                  <a:txBody>
                    <a:bodyPr/>
                    <a:lstStyle/>
                    <a:p>
                      <a:pPr algn="l" fontAlgn="ctr"/>
                      <a:r>
                        <a:rPr lang="ja-JP" altLang="en-US" sz="1000" b="1" i="0" u="none" strike="noStrike">
                          <a:solidFill>
                            <a:schemeClr val="tx1"/>
                          </a:solidFill>
                          <a:effectLst/>
                          <a:latin typeface="BIZ UDPゴシック" panose="020B0400000000000000" pitchFamily="50" charset="-128"/>
                          <a:ea typeface="BIZ UDPゴシック" panose="020B0400000000000000" pitchFamily="50" charset="-128"/>
                        </a:rPr>
                        <a:t>運営全体</a:t>
                      </a:r>
                    </a:p>
                  </a:txBody>
                  <a:tcPr marL="61068" marR="5089" marT="5089" marB="0" anchor="ctr">
                    <a:lnL>
                      <a:noFill/>
                    </a:lnL>
                    <a:lnR>
                      <a:noFill/>
                    </a:lnR>
                    <a:lnT>
                      <a:noFill/>
                    </a:lnT>
                    <a:lnB>
                      <a:noFill/>
                    </a:lnB>
                    <a:solidFill>
                      <a:srgbClr val="E7E6E6"/>
                    </a:solidFill>
                  </a:tcPr>
                </a:tc>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　</a:t>
                      </a:r>
                    </a:p>
                  </a:txBody>
                  <a:tcPr marL="5089" marR="5089" marT="5089" marB="0" anchor="ctr">
                    <a:lnL>
                      <a:noFill/>
                    </a:lnL>
                    <a:lnR>
                      <a:noFill/>
                    </a:lnR>
                    <a:lnT>
                      <a:noFill/>
                    </a:lnT>
                    <a:lnB>
                      <a:noFill/>
                    </a:lnB>
                    <a:solidFill>
                      <a:srgbClr val="E7E6E6"/>
                    </a:solidFill>
                  </a:tcPr>
                </a:tc>
                <a:tc>
                  <a:txBody>
                    <a:bodyPr/>
                    <a:lstStyle/>
                    <a:p>
                      <a:pPr algn="l" fontAlgn="ctr"/>
                      <a:endPar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solidFill>
                      <a:srgbClr val="E7E6E6"/>
                    </a:solidFill>
                  </a:tcPr>
                </a:tc>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　</a:t>
                      </a:r>
                    </a:p>
                  </a:txBody>
                  <a:tcPr marL="5089" marR="5089" marT="5089" marB="0" anchor="ctr">
                    <a:lnL>
                      <a:noFill/>
                    </a:lnL>
                    <a:lnR>
                      <a:noFill/>
                    </a:lnR>
                    <a:lnT>
                      <a:noFill/>
                    </a:lnT>
                    <a:lnB>
                      <a:noFill/>
                    </a:lnB>
                    <a:solidFill>
                      <a:srgbClr val="E7E6E6"/>
                    </a:solidFill>
                  </a:tcPr>
                </a:tc>
                <a:extLst>
                  <a:ext uri="{0D108BD9-81ED-4DB2-BD59-A6C34878D82A}">
                    <a16:rowId xmlns:a16="http://schemas.microsoft.com/office/drawing/2014/main" val="4082837690"/>
                  </a:ext>
                </a:extLst>
              </a:tr>
              <a:tr h="206850">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受付・誘導対応</a:t>
                      </a:r>
                    </a:p>
                  </a:txBody>
                  <a:tcPr marL="122136" marR="5089" marT="5089" marB="0" anchor="ctr">
                    <a:lnL>
                      <a:noFill/>
                    </a:lnL>
                    <a:lnR>
                      <a:noFill/>
                    </a:lnR>
                    <a:lnT>
                      <a:noFill/>
                    </a:lnT>
                    <a:lnB>
                      <a:noFill/>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P</a:t>
                      </a:r>
                      <a:r>
                        <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１</a:t>
                      </a: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9‐20</a:t>
                      </a:r>
                    </a:p>
                  </a:txBody>
                  <a:tcPr marL="5089" marR="5089" marT="5089" marB="0" anchor="ctr">
                    <a:lnL>
                      <a:noFill/>
                    </a:lnL>
                    <a:lnR>
                      <a:noFill/>
                    </a:lnR>
                    <a:lnT>
                      <a:noFill/>
                    </a:lnT>
                    <a:lnB>
                      <a:noFill/>
                    </a:lnB>
                  </a:tcPr>
                </a:tc>
                <a:tc>
                  <a:txBody>
                    <a:bodyPr/>
                    <a:lstStyle/>
                    <a:p>
                      <a:pPr algn="l" fontAlgn="ctr"/>
                      <a:endPar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tc>
                  <a:txBody>
                    <a:bodyPr/>
                    <a:lstStyle/>
                    <a:p>
                      <a:pPr algn="l" fontAlgn="ctr"/>
                      <a:endPar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extLst>
                  <a:ext uri="{0D108BD9-81ED-4DB2-BD59-A6C34878D82A}">
                    <a16:rowId xmlns:a16="http://schemas.microsoft.com/office/drawing/2014/main" val="3793109105"/>
                  </a:ext>
                </a:extLst>
              </a:tr>
              <a:tr h="206850">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受付番号通知メールサンプル</a:t>
                      </a:r>
                    </a:p>
                  </a:txBody>
                  <a:tcPr marL="122136" marR="5089" marT="5089" marB="0" anchor="ctr">
                    <a:lnL>
                      <a:noFill/>
                    </a:lnL>
                    <a:lnR>
                      <a:noFill/>
                    </a:lnR>
                    <a:lnT>
                      <a:noFill/>
                    </a:lnT>
                    <a:lnB>
                      <a:noFill/>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P</a:t>
                      </a:r>
                      <a:r>
                        <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２</a:t>
                      </a: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1-22</a:t>
                      </a:r>
                    </a:p>
                  </a:txBody>
                  <a:tcPr marL="5089" marR="5089" marT="5089" marB="0" anchor="ctr">
                    <a:lnL>
                      <a:noFill/>
                    </a:lnL>
                    <a:lnR>
                      <a:noFill/>
                    </a:lnR>
                    <a:lnT>
                      <a:noFill/>
                    </a:lnT>
                    <a:lnB>
                      <a:noFill/>
                    </a:lnB>
                  </a:tcPr>
                </a:tc>
                <a:tc>
                  <a:txBody>
                    <a:bodyPr/>
                    <a:lstStyle/>
                    <a:p>
                      <a:pPr algn="l" fontAlgn="ctr"/>
                      <a:endPar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tc>
                  <a:txBody>
                    <a:bodyPr/>
                    <a:lstStyle/>
                    <a:p>
                      <a:pPr algn="l" fontAlgn="ctr"/>
                      <a:endPar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extLst>
                  <a:ext uri="{0D108BD9-81ED-4DB2-BD59-A6C34878D82A}">
                    <a16:rowId xmlns:a16="http://schemas.microsoft.com/office/drawing/2014/main" val="2576778245"/>
                  </a:ext>
                </a:extLst>
              </a:tr>
              <a:tr h="206850">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アンケート</a:t>
                      </a:r>
                    </a:p>
                  </a:txBody>
                  <a:tcPr marL="122136" marR="5089" marT="5089" marB="0" anchor="ctr">
                    <a:lnL>
                      <a:noFill/>
                    </a:lnL>
                    <a:lnR>
                      <a:noFill/>
                    </a:lnR>
                    <a:lnT>
                      <a:noFill/>
                    </a:lnT>
                    <a:lnB>
                      <a:noFill/>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P23-</a:t>
                      </a:r>
                      <a:r>
                        <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２</a:t>
                      </a: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4</a:t>
                      </a:r>
                    </a:p>
                  </a:txBody>
                  <a:tcPr marL="5089" marR="5089" marT="5089" marB="0" anchor="ctr">
                    <a:lnL>
                      <a:noFill/>
                    </a:lnL>
                    <a:lnR>
                      <a:noFill/>
                    </a:lnR>
                    <a:lnT>
                      <a:noFill/>
                    </a:lnT>
                    <a:lnB>
                      <a:noFill/>
                    </a:lnB>
                  </a:tcPr>
                </a:tc>
                <a:tc>
                  <a:txBody>
                    <a:bodyPr/>
                    <a:lstStyle/>
                    <a:p>
                      <a:pPr algn="l" fontAlgn="ctr"/>
                      <a:endPar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tc>
                  <a:txBody>
                    <a:bodyPr/>
                    <a:lstStyle/>
                    <a:p>
                      <a:pPr algn="l" fontAlgn="ctr"/>
                      <a:endPar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extLst>
                  <a:ext uri="{0D108BD9-81ED-4DB2-BD59-A6C34878D82A}">
                    <a16:rowId xmlns:a16="http://schemas.microsoft.com/office/drawing/2014/main" val="3275184999"/>
                  </a:ext>
                </a:extLst>
              </a:tr>
              <a:tr h="20685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サイン計画</a:t>
                      </a:r>
                    </a:p>
                  </a:txBody>
                  <a:tcPr marL="122136" marR="5089" marT="5089" marB="0" anchor="ctr">
                    <a:lnL>
                      <a:noFill/>
                    </a:lnL>
                    <a:lnR>
                      <a:noFill/>
                    </a:lnR>
                    <a:lnT>
                      <a:noFill/>
                    </a:lnT>
                    <a:lnB>
                      <a:noFill/>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P25‐</a:t>
                      </a:r>
                      <a:r>
                        <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２</a:t>
                      </a: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6</a:t>
                      </a:r>
                    </a:p>
                  </a:txBody>
                  <a:tcPr marL="5089" marR="5089" marT="5089" marB="0" anchor="ctr">
                    <a:lnL>
                      <a:noFill/>
                    </a:lnL>
                    <a:lnR>
                      <a:noFill/>
                    </a:lnR>
                    <a:lnT>
                      <a:noFill/>
                    </a:lnT>
                    <a:lnB>
                      <a:noFill/>
                    </a:lnB>
                  </a:tcPr>
                </a:tc>
                <a:tc>
                  <a:txBody>
                    <a:bodyPr/>
                    <a:lstStyle/>
                    <a:p>
                      <a:pPr algn="l" fontAlgn="ctr"/>
                      <a:endPar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tc>
                  <a:txBody>
                    <a:bodyPr/>
                    <a:lstStyle/>
                    <a:p>
                      <a:pPr algn="l" fontAlgn="ctr"/>
                      <a:endPar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extLst>
                  <a:ext uri="{0D108BD9-81ED-4DB2-BD59-A6C34878D82A}">
                    <a16:rowId xmlns:a16="http://schemas.microsoft.com/office/drawing/2014/main" val="1104856480"/>
                  </a:ext>
                </a:extLst>
              </a:tr>
              <a:tr h="206850">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登壇者集合場所</a:t>
                      </a:r>
                    </a:p>
                  </a:txBody>
                  <a:tcPr marL="122136" marR="5089" marT="5089" marB="0" anchor="ctr">
                    <a:lnL>
                      <a:noFill/>
                    </a:lnL>
                    <a:lnR>
                      <a:noFill/>
                    </a:lnR>
                    <a:lnT>
                      <a:noFill/>
                    </a:lnT>
                    <a:lnB>
                      <a:noFill/>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P</a:t>
                      </a:r>
                      <a:r>
                        <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２</a:t>
                      </a: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7</a:t>
                      </a:r>
                    </a:p>
                  </a:txBody>
                  <a:tcPr marL="5089" marR="5089" marT="5089" marB="0" anchor="ctr">
                    <a:lnL>
                      <a:noFill/>
                    </a:lnL>
                    <a:lnR>
                      <a:noFill/>
                    </a:lnR>
                    <a:lnT>
                      <a:noFill/>
                    </a:lnT>
                    <a:lnB>
                      <a:noFill/>
                    </a:lnB>
                  </a:tcPr>
                </a:tc>
                <a:tc>
                  <a:txBody>
                    <a:bodyPr/>
                    <a:lstStyle/>
                    <a:p>
                      <a:pPr algn="l" fontAlgn="ctr"/>
                      <a:endPar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tc>
                  <a:txBody>
                    <a:bodyPr/>
                    <a:lstStyle/>
                    <a:p>
                      <a:pPr algn="l" fontAlgn="ctr"/>
                      <a:endPar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extLst>
                  <a:ext uri="{0D108BD9-81ED-4DB2-BD59-A6C34878D82A}">
                    <a16:rowId xmlns:a16="http://schemas.microsoft.com/office/drawing/2014/main" val="2124302149"/>
                  </a:ext>
                </a:extLst>
              </a:tr>
              <a:tr h="206850">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パネル配置</a:t>
                      </a:r>
                    </a:p>
                  </a:txBody>
                  <a:tcPr marL="122136" marR="5089" marT="5089" marB="0" anchor="ctr">
                    <a:lnL>
                      <a:noFill/>
                    </a:lnL>
                    <a:lnR>
                      <a:noFill/>
                    </a:lnR>
                    <a:lnT>
                      <a:noFill/>
                    </a:lnT>
                    <a:lnB>
                      <a:noFill/>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P</a:t>
                      </a:r>
                      <a:r>
                        <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２</a:t>
                      </a: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8</a:t>
                      </a:r>
                    </a:p>
                  </a:txBody>
                  <a:tcPr marL="5089" marR="5089" marT="5089" marB="0" anchor="ctr">
                    <a:lnL>
                      <a:noFill/>
                    </a:lnL>
                    <a:lnR>
                      <a:noFill/>
                    </a:lnR>
                    <a:lnT>
                      <a:noFill/>
                    </a:lnT>
                    <a:lnB>
                      <a:noFill/>
                    </a:lnB>
                  </a:tcPr>
                </a:tc>
                <a:tc>
                  <a:txBody>
                    <a:bodyPr/>
                    <a:lstStyle/>
                    <a:p>
                      <a:pPr algn="l" fontAlgn="ctr"/>
                      <a:endPar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tc>
                  <a:txBody>
                    <a:bodyPr/>
                    <a:lstStyle/>
                    <a:p>
                      <a:pPr algn="l" fontAlgn="ctr"/>
                      <a:endPar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extLst>
                  <a:ext uri="{0D108BD9-81ED-4DB2-BD59-A6C34878D82A}">
                    <a16:rowId xmlns:a16="http://schemas.microsoft.com/office/drawing/2014/main" val="2385566192"/>
                  </a:ext>
                </a:extLst>
              </a:tr>
              <a:tr h="206850">
                <a:tc>
                  <a:txBody>
                    <a:bodyPr/>
                    <a:lstStyle/>
                    <a:p>
                      <a:pPr algn="l" fontAlgn="ctr"/>
                      <a:r>
                        <a:rPr lang="ja-JP" altLang="en-US" sz="1000" b="0" i="0" u="none" strike="noStrike" dirty="0">
                          <a:solidFill>
                            <a:schemeClr val="tx1"/>
                          </a:solidFill>
                          <a:effectLst/>
                          <a:latin typeface="BIZ UDPゴシック" panose="020B0400000000000000" pitchFamily="50" charset="-128"/>
                          <a:ea typeface="BIZ UDPゴシック" panose="020B0400000000000000" pitchFamily="50" charset="-128"/>
                        </a:rPr>
                        <a:t>ポスター配置想定</a:t>
                      </a:r>
                    </a:p>
                  </a:txBody>
                  <a:tcPr marL="122136" marR="5089" marT="5089" marB="0" anchor="ctr">
                    <a:lnL>
                      <a:noFill/>
                    </a:lnL>
                    <a:lnR>
                      <a:noFill/>
                    </a:lnR>
                    <a:lnT>
                      <a:noFill/>
                    </a:lnT>
                    <a:lnB>
                      <a:noFill/>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P</a:t>
                      </a:r>
                      <a:r>
                        <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２</a:t>
                      </a: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9</a:t>
                      </a:r>
                    </a:p>
                  </a:txBody>
                  <a:tcPr marL="5089" marR="5089" marT="5089" marB="0" anchor="ctr">
                    <a:lnL>
                      <a:noFill/>
                    </a:lnL>
                    <a:lnR>
                      <a:noFill/>
                    </a:lnR>
                    <a:lnT>
                      <a:noFill/>
                    </a:lnT>
                    <a:lnB>
                      <a:noFill/>
                    </a:lnB>
                  </a:tcPr>
                </a:tc>
                <a:tc>
                  <a:txBody>
                    <a:bodyPr/>
                    <a:lstStyle/>
                    <a:p>
                      <a:pPr algn="l" fontAlgn="ctr"/>
                      <a:endPar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tc>
                  <a:txBody>
                    <a:bodyPr/>
                    <a:lstStyle/>
                    <a:p>
                      <a:pPr algn="l" fontAlgn="ctr"/>
                      <a:endParaRPr lang="ja-JP" altLang="en-US" sz="10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extLst>
                  <a:ext uri="{0D108BD9-81ED-4DB2-BD59-A6C34878D82A}">
                    <a16:rowId xmlns:a16="http://schemas.microsoft.com/office/drawing/2014/main" val="1842982574"/>
                  </a:ext>
                </a:extLst>
              </a:tr>
              <a:tr h="164566">
                <a:tc gridSpan="4">
                  <a:txBody>
                    <a:bodyPr/>
                    <a:lstStyle/>
                    <a:p>
                      <a:pPr algn="l" fontAlgn="ctr"/>
                      <a:r>
                        <a:rPr lang="ja-JP" altLang="en-US" sz="1000" b="1" i="0" u="none" strike="noStrike">
                          <a:solidFill>
                            <a:schemeClr val="tx1"/>
                          </a:solidFill>
                          <a:effectLst/>
                          <a:latin typeface="BIZ UDPゴシック" panose="020B0400000000000000" pitchFamily="50" charset="-128"/>
                          <a:ea typeface="BIZ UDPゴシック" panose="020B0400000000000000" pitchFamily="50" charset="-128"/>
                        </a:rPr>
                        <a:t>緊急時対応</a:t>
                      </a: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　</a:t>
                      </a:r>
                    </a:p>
                  </a:txBody>
                  <a:tcPr marL="61068" marR="5089" marT="5089" marB="0" anchor="ctr">
                    <a:lnL>
                      <a:noFill/>
                    </a:lnL>
                    <a:lnR>
                      <a:noFill/>
                    </a:lnR>
                    <a:lnT>
                      <a:noFill/>
                    </a:lnT>
                    <a:lnB>
                      <a:noFill/>
                    </a:lnB>
                    <a:solidFill>
                      <a:srgbClr val="E7E6E6"/>
                    </a:solidFill>
                  </a:tcPr>
                </a:tc>
                <a:tc hMerge="1">
                  <a:txBody>
                    <a:bodyPr/>
                    <a:lstStyle/>
                    <a:p>
                      <a:pPr algn="l" fontAlgn="ctr"/>
                      <a:r>
                        <a:rPr lang="ja-JP" altLang="en-US" sz="900" b="0" i="0" u="none" strike="noStrike">
                          <a:solidFill>
                            <a:schemeClr val="tx1"/>
                          </a:solidFill>
                          <a:effectLst/>
                          <a:latin typeface="+mn-ea"/>
                          <a:ea typeface="+mn-ea"/>
                        </a:rPr>
                        <a:t>　</a:t>
                      </a:r>
                    </a:p>
                  </a:txBody>
                  <a:tcPr marL="5089" marR="5089" marT="5089" marB="0" anchor="ctr">
                    <a:lnL>
                      <a:noFill/>
                    </a:lnL>
                    <a:lnR>
                      <a:noFill/>
                    </a:lnR>
                    <a:lnT>
                      <a:noFill/>
                    </a:lnT>
                    <a:lnB>
                      <a:noFill/>
                    </a:lnB>
                    <a:solidFill>
                      <a:srgbClr val="E7E6E6"/>
                    </a:solidFill>
                  </a:tcPr>
                </a:tc>
                <a:tc hMerge="1">
                  <a:txBody>
                    <a:bodyPr/>
                    <a:lstStyle/>
                    <a:p>
                      <a:pPr algn="l" fontAlgn="ctr"/>
                      <a:endParaRPr lang="ja-JP" altLang="en-US" sz="900" b="0" i="0" u="none" strike="noStrike">
                        <a:solidFill>
                          <a:schemeClr val="tx1"/>
                        </a:solidFill>
                        <a:effectLst/>
                        <a:latin typeface="+mn-ea"/>
                        <a:ea typeface="+mn-ea"/>
                      </a:endParaRPr>
                    </a:p>
                  </a:txBody>
                  <a:tcPr marL="5089" marR="5089" marT="5089" marB="0" anchor="ctr">
                    <a:lnL>
                      <a:noFill/>
                    </a:lnL>
                    <a:lnR>
                      <a:noFill/>
                    </a:lnR>
                    <a:lnT>
                      <a:noFill/>
                    </a:lnT>
                    <a:lnB>
                      <a:noFill/>
                    </a:lnB>
                    <a:solidFill>
                      <a:srgbClr val="E7E6E6"/>
                    </a:solidFill>
                  </a:tcPr>
                </a:tc>
                <a:tc hMerge="1">
                  <a:txBody>
                    <a:bodyPr/>
                    <a:lstStyle/>
                    <a:p>
                      <a:pPr algn="l" fontAlgn="ctr"/>
                      <a:r>
                        <a:rPr lang="ja-JP" altLang="en-US" sz="900" b="0" i="0" u="none" strike="noStrike">
                          <a:solidFill>
                            <a:schemeClr val="tx1"/>
                          </a:solidFill>
                          <a:effectLst/>
                          <a:latin typeface="+mn-ea"/>
                          <a:ea typeface="+mn-ea"/>
                        </a:rPr>
                        <a:t>　</a:t>
                      </a:r>
                    </a:p>
                  </a:txBody>
                  <a:tcPr marL="5089" marR="5089" marT="5089" marB="0" anchor="ctr">
                    <a:lnL>
                      <a:noFill/>
                    </a:lnL>
                    <a:lnR>
                      <a:noFill/>
                    </a:lnR>
                    <a:lnT>
                      <a:noFill/>
                    </a:lnT>
                    <a:lnB>
                      <a:noFill/>
                    </a:lnB>
                    <a:solidFill>
                      <a:srgbClr val="E7E6E6"/>
                    </a:solidFill>
                  </a:tcPr>
                </a:tc>
                <a:extLst>
                  <a:ext uri="{0D108BD9-81ED-4DB2-BD59-A6C34878D82A}">
                    <a16:rowId xmlns:a16="http://schemas.microsoft.com/office/drawing/2014/main" val="3949016066"/>
                  </a:ext>
                </a:extLst>
              </a:tr>
              <a:tr h="206850">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緊急時の連絡系統</a:t>
                      </a:r>
                    </a:p>
                  </a:txBody>
                  <a:tcPr marL="122136" marR="5089" marT="5089" marB="0" anchor="ctr">
                    <a:lnL>
                      <a:noFill/>
                    </a:lnL>
                    <a:lnR>
                      <a:noFill/>
                    </a:lnR>
                    <a:lnT>
                      <a:noFill/>
                    </a:lnT>
                    <a:lnB>
                      <a:noFill/>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P31</a:t>
                      </a:r>
                    </a:p>
                  </a:txBody>
                  <a:tcPr marL="5089" marR="5089" marT="5089" marB="0" anchor="ctr">
                    <a:lnL>
                      <a:noFill/>
                    </a:lnL>
                    <a:lnR>
                      <a:noFill/>
                    </a:lnR>
                    <a:lnT>
                      <a:noFill/>
                    </a:lnT>
                    <a:lnB>
                      <a:noFill/>
                    </a:lnB>
                  </a:tcPr>
                </a:tc>
                <a:tc>
                  <a:txBody>
                    <a:bodyPr/>
                    <a:lstStyle/>
                    <a:p>
                      <a:pPr algn="l" fontAlgn="ctr"/>
                      <a:endPar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tc>
                  <a:txBody>
                    <a:bodyPr/>
                    <a:lstStyle/>
                    <a:p>
                      <a:pPr algn="l" fontAlgn="ctr"/>
                      <a:endPar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extLst>
                  <a:ext uri="{0D108BD9-81ED-4DB2-BD59-A6C34878D82A}">
                    <a16:rowId xmlns:a16="http://schemas.microsoft.com/office/drawing/2014/main" val="1737074568"/>
                  </a:ext>
                </a:extLst>
              </a:tr>
              <a:tr h="206850">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避難経路図</a:t>
                      </a:r>
                    </a:p>
                  </a:txBody>
                  <a:tcPr marL="122136" marR="5089" marT="5089" marB="0" anchor="ctr">
                    <a:lnL>
                      <a:noFill/>
                    </a:lnL>
                    <a:lnR>
                      <a:noFill/>
                    </a:lnR>
                    <a:lnT>
                      <a:noFill/>
                    </a:lnT>
                    <a:lnB>
                      <a:noFill/>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P32</a:t>
                      </a:r>
                    </a:p>
                  </a:txBody>
                  <a:tcPr marL="5089" marR="5089" marT="5089" marB="0" anchor="ctr">
                    <a:lnL>
                      <a:noFill/>
                    </a:lnL>
                    <a:lnR>
                      <a:noFill/>
                    </a:lnR>
                    <a:lnT>
                      <a:noFill/>
                    </a:lnT>
                    <a:lnB>
                      <a:noFill/>
                    </a:lnB>
                  </a:tcPr>
                </a:tc>
                <a:tc>
                  <a:txBody>
                    <a:bodyPr/>
                    <a:lstStyle/>
                    <a:p>
                      <a:pPr algn="l" fontAlgn="ctr"/>
                      <a:endPar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tc>
                  <a:txBody>
                    <a:bodyPr/>
                    <a:lstStyle/>
                    <a:p>
                      <a:pPr algn="l" fontAlgn="ctr"/>
                      <a:endPar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extLst>
                  <a:ext uri="{0D108BD9-81ED-4DB2-BD59-A6C34878D82A}">
                    <a16:rowId xmlns:a16="http://schemas.microsoft.com/office/drawing/2014/main" val="3868909597"/>
                  </a:ext>
                </a:extLst>
              </a:tr>
              <a:tr h="206850">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緊急時対応　地震</a:t>
                      </a:r>
                    </a:p>
                  </a:txBody>
                  <a:tcPr marL="122136" marR="5089" marT="5089" marB="0" anchor="ctr">
                    <a:lnL>
                      <a:noFill/>
                    </a:lnL>
                    <a:lnR>
                      <a:noFill/>
                    </a:lnR>
                    <a:lnT>
                      <a:noFill/>
                    </a:lnT>
                    <a:lnB>
                      <a:noFill/>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P33</a:t>
                      </a:r>
                    </a:p>
                  </a:txBody>
                  <a:tcPr marL="5089" marR="5089" marT="5089" marB="0" anchor="ctr">
                    <a:lnL>
                      <a:noFill/>
                    </a:lnL>
                    <a:lnR>
                      <a:noFill/>
                    </a:lnR>
                    <a:lnT>
                      <a:noFill/>
                    </a:lnT>
                    <a:lnB>
                      <a:noFill/>
                    </a:lnB>
                  </a:tcPr>
                </a:tc>
                <a:tc>
                  <a:txBody>
                    <a:bodyPr/>
                    <a:lstStyle/>
                    <a:p>
                      <a:pPr algn="l" fontAlgn="ctr"/>
                      <a:endPar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tc>
                  <a:txBody>
                    <a:bodyPr/>
                    <a:lstStyle/>
                    <a:p>
                      <a:pPr algn="l" fontAlgn="ctr"/>
                      <a:endPar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extLst>
                  <a:ext uri="{0D108BD9-81ED-4DB2-BD59-A6C34878D82A}">
                    <a16:rowId xmlns:a16="http://schemas.microsoft.com/office/drawing/2014/main" val="886093687"/>
                  </a:ext>
                </a:extLst>
              </a:tr>
              <a:tr h="20685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00" b="0" i="0" u="none" strike="noStrike" dirty="0">
                          <a:solidFill>
                            <a:schemeClr val="tx1"/>
                          </a:solidFill>
                          <a:effectLst/>
                          <a:latin typeface="BIZ UDPゴシック" panose="020B0400000000000000" pitchFamily="50" charset="-128"/>
                          <a:ea typeface="BIZ UDPゴシック" panose="020B0400000000000000" pitchFamily="50" charset="-128"/>
                        </a:rPr>
                        <a:t>緊急時対応　火災・けが人 急病人</a:t>
                      </a:r>
                    </a:p>
                  </a:txBody>
                  <a:tcPr marL="122136" marR="5089" marT="5089" marB="0" anchor="ctr">
                    <a:lnL>
                      <a:noFill/>
                    </a:lnL>
                    <a:lnR>
                      <a:noFill/>
                    </a:lnR>
                    <a:lnT>
                      <a:noFill/>
                    </a:lnT>
                    <a:lnB>
                      <a:noFill/>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P34</a:t>
                      </a:r>
                    </a:p>
                  </a:txBody>
                  <a:tcPr marL="5089" marR="5089" marT="5089" marB="0" anchor="ctr">
                    <a:lnL>
                      <a:noFill/>
                    </a:lnL>
                    <a:lnR>
                      <a:noFill/>
                    </a:lnR>
                    <a:lnT>
                      <a:noFill/>
                    </a:lnT>
                    <a:lnB>
                      <a:noFill/>
                    </a:lnB>
                  </a:tcPr>
                </a:tc>
                <a:tc>
                  <a:txBody>
                    <a:bodyPr/>
                    <a:lstStyle/>
                    <a:p>
                      <a:pPr algn="l" fontAlgn="ctr"/>
                      <a:endPar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tc>
                  <a:txBody>
                    <a:bodyPr/>
                    <a:lstStyle/>
                    <a:p>
                      <a:pPr algn="l" fontAlgn="ctr"/>
                      <a:endPar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extLst>
                  <a:ext uri="{0D108BD9-81ED-4DB2-BD59-A6C34878D82A}">
                    <a16:rowId xmlns:a16="http://schemas.microsoft.com/office/drawing/2014/main" val="902901881"/>
                  </a:ext>
                </a:extLst>
              </a:tr>
              <a:tr h="20685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00" b="0" i="0" u="none" strike="noStrike" dirty="0">
                          <a:solidFill>
                            <a:schemeClr val="tx1"/>
                          </a:solidFill>
                          <a:effectLst/>
                          <a:latin typeface="BIZ UDPゴシック" panose="020B0400000000000000" pitchFamily="50" charset="-128"/>
                          <a:ea typeface="BIZ UDPゴシック" panose="020B0400000000000000" pitchFamily="50" charset="-128"/>
                        </a:rPr>
                        <a:t>緊急時対応　クマ対応</a:t>
                      </a:r>
                    </a:p>
                  </a:txBody>
                  <a:tcPr marL="122136" marR="5089" marT="5089" marB="0" anchor="ctr">
                    <a:lnL>
                      <a:noFill/>
                    </a:lnL>
                    <a:lnR>
                      <a:noFill/>
                    </a:lnR>
                    <a:lnT>
                      <a:noFill/>
                    </a:lnT>
                    <a:lnB>
                      <a:noFill/>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P35</a:t>
                      </a:r>
                    </a:p>
                  </a:txBody>
                  <a:tcPr marL="5089" marR="5089" marT="5089" marB="0" anchor="ctr">
                    <a:lnL>
                      <a:noFill/>
                    </a:lnL>
                    <a:lnR>
                      <a:noFill/>
                    </a:lnR>
                    <a:lnT>
                      <a:noFill/>
                    </a:lnT>
                    <a:lnB>
                      <a:noFill/>
                    </a:lnB>
                  </a:tcPr>
                </a:tc>
                <a:tc>
                  <a:txBody>
                    <a:bodyPr/>
                    <a:lstStyle/>
                    <a:p>
                      <a:pPr algn="l" fontAlgn="ctr"/>
                      <a:endPar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tc>
                  <a:txBody>
                    <a:bodyPr/>
                    <a:lstStyle/>
                    <a:p>
                      <a:pPr algn="l" fontAlgn="ctr"/>
                      <a:endParaRPr lang="ja-JP" altLang="en-US" sz="10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extLst>
                  <a:ext uri="{0D108BD9-81ED-4DB2-BD59-A6C34878D82A}">
                    <a16:rowId xmlns:a16="http://schemas.microsoft.com/office/drawing/2014/main" val="1932209252"/>
                  </a:ext>
                </a:extLst>
              </a:tr>
              <a:tr h="20685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緊急時の心得</a:t>
                      </a:r>
                    </a:p>
                  </a:txBody>
                  <a:tcPr marL="122136" marR="5089" marT="5089" marB="0" anchor="ctr">
                    <a:lnL>
                      <a:noFill/>
                    </a:lnL>
                    <a:lnR>
                      <a:noFill/>
                    </a:lnR>
                    <a:lnT>
                      <a:noFill/>
                    </a:lnT>
                    <a:lnB>
                      <a:noFill/>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P36</a:t>
                      </a:r>
                    </a:p>
                  </a:txBody>
                  <a:tcPr marL="5089" marR="5089" marT="5089" marB="0" anchor="ctr">
                    <a:lnL>
                      <a:noFill/>
                    </a:lnL>
                    <a:lnR>
                      <a:noFill/>
                    </a:lnR>
                    <a:lnT>
                      <a:noFill/>
                    </a:lnT>
                    <a:lnB>
                      <a:noFill/>
                    </a:lnB>
                  </a:tcPr>
                </a:tc>
                <a:tc>
                  <a:txBody>
                    <a:bodyPr/>
                    <a:lstStyle/>
                    <a:p>
                      <a:pPr algn="l" fontAlgn="ctr"/>
                      <a:endPar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tc>
                  <a:txBody>
                    <a:bodyPr/>
                    <a:lstStyle/>
                    <a:p>
                      <a:pPr algn="l" fontAlgn="ctr"/>
                      <a:endPar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extLst>
                  <a:ext uri="{0D108BD9-81ED-4DB2-BD59-A6C34878D82A}">
                    <a16:rowId xmlns:a16="http://schemas.microsoft.com/office/drawing/2014/main" val="271427736"/>
                  </a:ext>
                </a:extLst>
              </a:tr>
              <a:tr h="164566">
                <a:tc>
                  <a:txBody>
                    <a:bodyPr/>
                    <a:lstStyle/>
                    <a:p>
                      <a:pPr algn="l" fontAlgn="ctr"/>
                      <a:r>
                        <a:rPr lang="ja-JP" altLang="en-US" sz="1000" b="1" i="0" u="none" strike="noStrike">
                          <a:solidFill>
                            <a:schemeClr val="tx1"/>
                          </a:solidFill>
                          <a:effectLst/>
                          <a:latin typeface="BIZ UDPゴシック" panose="020B0400000000000000" pitchFamily="50" charset="-128"/>
                          <a:ea typeface="BIZ UDPゴシック" panose="020B0400000000000000" pitchFamily="50" charset="-128"/>
                        </a:rPr>
                        <a:t>その他</a:t>
                      </a:r>
                    </a:p>
                  </a:txBody>
                  <a:tcPr marL="61068" marR="5089" marT="5089" marB="0" anchor="ctr">
                    <a:lnL>
                      <a:noFill/>
                    </a:lnL>
                    <a:lnR>
                      <a:noFill/>
                    </a:lnR>
                    <a:lnT>
                      <a:noFill/>
                    </a:lnT>
                    <a:lnB>
                      <a:noFill/>
                    </a:lnB>
                    <a:solidFill>
                      <a:srgbClr val="E7E6E6"/>
                    </a:solidFill>
                  </a:tcPr>
                </a:tc>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　</a:t>
                      </a:r>
                    </a:p>
                  </a:txBody>
                  <a:tcPr marL="5089" marR="5089" marT="5089" marB="0" anchor="ctr">
                    <a:lnL>
                      <a:noFill/>
                    </a:lnL>
                    <a:lnR>
                      <a:noFill/>
                    </a:lnR>
                    <a:lnT>
                      <a:noFill/>
                    </a:lnT>
                    <a:lnB>
                      <a:noFill/>
                    </a:lnB>
                    <a:solidFill>
                      <a:srgbClr val="E7E6E6"/>
                    </a:solidFill>
                  </a:tcPr>
                </a:tc>
                <a:tc>
                  <a:txBody>
                    <a:bodyPr/>
                    <a:lstStyle/>
                    <a:p>
                      <a:pPr algn="l" fontAlgn="ctr"/>
                      <a:endPar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solidFill>
                      <a:srgbClr val="E7E6E6"/>
                    </a:solidFill>
                  </a:tcPr>
                </a:tc>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　</a:t>
                      </a:r>
                    </a:p>
                  </a:txBody>
                  <a:tcPr marL="5089" marR="5089" marT="5089" marB="0" anchor="ctr">
                    <a:lnL>
                      <a:noFill/>
                    </a:lnL>
                    <a:lnR>
                      <a:noFill/>
                    </a:lnR>
                    <a:lnT>
                      <a:noFill/>
                    </a:lnT>
                    <a:lnB>
                      <a:noFill/>
                    </a:lnB>
                    <a:solidFill>
                      <a:srgbClr val="E7E6E6"/>
                    </a:solidFill>
                  </a:tcPr>
                </a:tc>
                <a:extLst>
                  <a:ext uri="{0D108BD9-81ED-4DB2-BD59-A6C34878D82A}">
                    <a16:rowId xmlns:a16="http://schemas.microsoft.com/office/drawing/2014/main" val="1155606616"/>
                  </a:ext>
                </a:extLst>
              </a:tr>
              <a:tr h="206850">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手配物一覧</a:t>
                      </a:r>
                    </a:p>
                  </a:txBody>
                  <a:tcPr marL="122136" marR="5089" marT="5089" marB="0" anchor="ctr">
                    <a:lnL>
                      <a:noFill/>
                    </a:lnL>
                    <a:lnR>
                      <a:noFill/>
                    </a:lnR>
                    <a:lnT>
                      <a:noFill/>
                    </a:lnT>
                    <a:lnB>
                      <a:noFill/>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P38</a:t>
                      </a:r>
                    </a:p>
                  </a:txBody>
                  <a:tcPr marL="5089" marR="5089" marT="5089" marB="0" anchor="ctr">
                    <a:lnL>
                      <a:noFill/>
                    </a:lnL>
                    <a:lnR>
                      <a:noFill/>
                    </a:lnR>
                    <a:lnT>
                      <a:noFill/>
                    </a:lnT>
                    <a:lnB>
                      <a:noFill/>
                    </a:lnB>
                  </a:tcPr>
                </a:tc>
                <a:tc>
                  <a:txBody>
                    <a:bodyPr/>
                    <a:lstStyle/>
                    <a:p>
                      <a:pPr algn="l" fontAlgn="ctr"/>
                      <a:endParaRPr lang="en-US" altLang="ja-JP" sz="1000" b="0"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tc>
                  <a:txBody>
                    <a:bodyPr/>
                    <a:lstStyle/>
                    <a:p>
                      <a:pPr algn="l" fontAlgn="ctr"/>
                      <a:endParaRPr lang="ja-JP" altLang="en-US" sz="10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extLst>
                  <a:ext uri="{0D108BD9-81ED-4DB2-BD59-A6C34878D82A}">
                    <a16:rowId xmlns:a16="http://schemas.microsoft.com/office/drawing/2014/main" val="3255055354"/>
                  </a:ext>
                </a:extLst>
              </a:tr>
              <a:tr h="206850">
                <a:tc>
                  <a:txBody>
                    <a:bodyPr/>
                    <a:lstStyle/>
                    <a:p>
                      <a:pPr algn="l" fontAlgn="ctr"/>
                      <a:r>
                        <a:rPr lang="ja-JP" altLang="en-US" sz="1000" b="0" i="0" u="none" strike="noStrike">
                          <a:solidFill>
                            <a:schemeClr val="tx1"/>
                          </a:solidFill>
                          <a:effectLst/>
                          <a:latin typeface="BIZ UDPゴシック" panose="020B0400000000000000" pitchFamily="50" charset="-128"/>
                          <a:ea typeface="BIZ UDPゴシック" panose="020B0400000000000000" pitchFamily="50" charset="-128"/>
                        </a:rPr>
                        <a:t>スタッフの心得</a:t>
                      </a:r>
                    </a:p>
                  </a:txBody>
                  <a:tcPr marL="122136" marR="5089" marT="5089" marB="0" anchor="ctr">
                    <a:lnL>
                      <a:noFill/>
                    </a:lnL>
                    <a:lnR>
                      <a:noFill/>
                    </a:lnR>
                    <a:lnT>
                      <a:noFill/>
                    </a:lnT>
                    <a:lnB>
                      <a:noFill/>
                    </a:lnB>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rPr>
                        <a:t>P39</a:t>
                      </a:r>
                    </a:p>
                  </a:txBody>
                  <a:tcPr marL="5089" marR="5089" marT="5089" marB="0" anchor="ctr">
                    <a:lnL>
                      <a:noFill/>
                    </a:lnL>
                    <a:lnR>
                      <a:noFill/>
                    </a:lnR>
                    <a:lnT>
                      <a:noFill/>
                    </a:lnT>
                    <a:lnB>
                      <a:noFill/>
                    </a:lnB>
                  </a:tcPr>
                </a:tc>
                <a:tc>
                  <a:txBody>
                    <a:bodyPr/>
                    <a:lstStyle/>
                    <a:p>
                      <a:pPr algn="l" fontAlgn="ctr"/>
                      <a:endParaRPr lang="en-US" altLang="ja-JP" sz="10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tc>
                  <a:txBody>
                    <a:bodyPr/>
                    <a:lstStyle/>
                    <a:p>
                      <a:pPr algn="l" fontAlgn="ctr"/>
                      <a:endParaRPr lang="ja-JP" altLang="en-US" sz="10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5089" marR="5089" marT="5089" marB="0" anchor="ctr">
                    <a:lnL>
                      <a:noFill/>
                    </a:lnL>
                    <a:lnR>
                      <a:noFill/>
                    </a:lnR>
                    <a:lnT>
                      <a:noFill/>
                    </a:lnT>
                    <a:lnB>
                      <a:noFill/>
                    </a:lnB>
                  </a:tcPr>
                </a:tc>
                <a:extLst>
                  <a:ext uri="{0D108BD9-81ED-4DB2-BD59-A6C34878D82A}">
                    <a16:rowId xmlns:a16="http://schemas.microsoft.com/office/drawing/2014/main" val="3247800629"/>
                  </a:ext>
                </a:extLst>
              </a:tr>
            </a:tbl>
          </a:graphicData>
        </a:graphic>
      </p:graphicFrame>
    </p:spTree>
    <p:extLst>
      <p:ext uri="{BB962C8B-B14F-4D97-AF65-F5344CB8AC3E}">
        <p14:creationId xmlns:p14="http://schemas.microsoft.com/office/powerpoint/2010/main" val="989886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5BCA54F1-99D8-37D1-E264-118958F4DB83}"/>
              </a:ext>
            </a:extLst>
          </p:cNvPr>
          <p:cNvGrpSpPr/>
          <p:nvPr/>
        </p:nvGrpSpPr>
        <p:grpSpPr>
          <a:xfrm>
            <a:off x="3429000" y="3899774"/>
            <a:ext cx="3429000" cy="648072"/>
            <a:chOff x="3429000" y="3899774"/>
            <a:chExt cx="3429000" cy="648072"/>
          </a:xfrm>
        </p:grpSpPr>
        <p:sp>
          <p:nvSpPr>
            <p:cNvPr id="3" name="正方形/長方形 2">
              <a:extLst>
                <a:ext uri="{FF2B5EF4-FFF2-40B4-BE49-F238E27FC236}">
                  <a16:creationId xmlns:a16="http://schemas.microsoft.com/office/drawing/2014/main" id="{4CAA5034-0EA7-7B34-A352-939A760A495C}"/>
                </a:ext>
              </a:extLst>
            </p:cNvPr>
            <p:cNvSpPr/>
            <p:nvPr/>
          </p:nvSpPr>
          <p:spPr>
            <a:xfrm>
              <a:off x="3429000" y="3899774"/>
              <a:ext cx="3429000" cy="64807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Text Box 2110"/>
            <p:cNvSpPr txBox="1">
              <a:spLocks noChangeArrowheads="1"/>
            </p:cNvSpPr>
            <p:nvPr/>
          </p:nvSpPr>
          <p:spPr bwMode="auto">
            <a:xfrm>
              <a:off x="4248044" y="4054533"/>
              <a:ext cx="2449513" cy="338554"/>
            </a:xfrm>
            <a:prstGeom prst="rect">
              <a:avLst/>
            </a:prstGeom>
            <a:noFill/>
            <a:ln w="9525">
              <a:noFill/>
              <a:miter lim="800000"/>
              <a:headEnd/>
              <a:tailEnd/>
            </a:ln>
            <a:effectLst/>
          </p:spPr>
          <p:txBody>
            <a:bodyPr>
              <a:spAutoFit/>
            </a:bodyPr>
            <a:lstStyle/>
            <a:p>
              <a:pPr algn="r" eaLnBrk="1" fontAlgn="auto" hangingPunct="1">
                <a:spcBef>
                  <a:spcPts val="0"/>
                </a:spcBef>
                <a:spcAft>
                  <a:spcPts val="0"/>
                </a:spcAft>
                <a:defRPr/>
              </a:pPr>
              <a:r>
                <a:rPr kumimoji="0" lang="ja-JP" altLang="en-US" sz="1600" b="1" dirty="0">
                  <a:latin typeface="Meiryo UI" panose="020B0604030504040204" pitchFamily="50" charset="-128"/>
                  <a:ea typeface="Meiryo UI" panose="020B0604030504040204" pitchFamily="50" charset="-128"/>
                  <a:cs typeface="Meiryo UI" panose="020B0604030504040204" pitchFamily="50" charset="-128"/>
                </a:rPr>
                <a:t>開催概要</a:t>
              </a:r>
            </a:p>
          </p:txBody>
        </p:sp>
      </p:gr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1E441-0492-3F87-D5DF-D72662BFE7F0}"/>
            </a:ext>
          </a:extLst>
        </p:cNvPr>
        <p:cNvGrpSpPr/>
        <p:nvPr/>
      </p:nvGrpSpPr>
      <p:grpSpPr>
        <a:xfrm>
          <a:off x="0" y="0"/>
          <a:ext cx="0" cy="0"/>
          <a:chOff x="0" y="0"/>
          <a:chExt cx="0" cy="0"/>
        </a:xfrm>
      </p:grpSpPr>
      <p:sp>
        <p:nvSpPr>
          <p:cNvPr id="6" name="タイトル 5">
            <a:extLst>
              <a:ext uri="{FF2B5EF4-FFF2-40B4-BE49-F238E27FC236}">
                <a16:creationId xmlns:a16="http://schemas.microsoft.com/office/drawing/2014/main" id="{256E6967-7B1D-59DD-C17C-17002BBD4C58}"/>
              </a:ext>
            </a:extLst>
          </p:cNvPr>
          <p:cNvSpPr>
            <a:spLocks noGrp="1"/>
          </p:cNvSpPr>
          <p:nvPr>
            <p:ph type="ctrTitle"/>
          </p:nvPr>
        </p:nvSpPr>
        <p:spPr/>
        <p:txBody>
          <a:bodyPr>
            <a:normAutofit/>
          </a:bodyPr>
          <a:lstStyle/>
          <a:p>
            <a:r>
              <a:rPr lang="ja-JP" altLang="en-US"/>
              <a:t>開催概要</a:t>
            </a:r>
            <a:endParaRPr kumimoji="1" lang="ja-JP" altLang="en-US"/>
          </a:p>
        </p:txBody>
      </p:sp>
      <p:sp>
        <p:nvSpPr>
          <p:cNvPr id="3" name="スライド番号プレースホルダー 2">
            <a:extLst>
              <a:ext uri="{FF2B5EF4-FFF2-40B4-BE49-F238E27FC236}">
                <a16:creationId xmlns:a16="http://schemas.microsoft.com/office/drawing/2014/main" id="{F4A36409-FB2F-B66E-CBB2-85E75B862B85}"/>
              </a:ext>
            </a:extLst>
          </p:cNvPr>
          <p:cNvSpPr>
            <a:spLocks noGrp="1"/>
          </p:cNvSpPr>
          <p:nvPr>
            <p:ph type="sldNum" sz="quarter" idx="12"/>
          </p:nvPr>
        </p:nvSpPr>
        <p:spPr/>
        <p:txBody>
          <a:bodyPr/>
          <a:lstStyle/>
          <a:p>
            <a:fld id="{98EE1054-2AD0-4B43-9A1A-3DF63F7F20AD}" type="slidenum">
              <a:rPr kumimoji="1" lang="ja-JP" altLang="en-US" smtClean="0"/>
              <a:t>5</a:t>
            </a:fld>
            <a:endParaRPr kumimoji="1" lang="ja-JP" altLang="en-US"/>
          </a:p>
        </p:txBody>
      </p:sp>
      <p:sp>
        <p:nvSpPr>
          <p:cNvPr id="38" name="角丸四角形 9">
            <a:extLst>
              <a:ext uri="{FF2B5EF4-FFF2-40B4-BE49-F238E27FC236}">
                <a16:creationId xmlns:a16="http://schemas.microsoft.com/office/drawing/2014/main" id="{5F7E58CD-44BE-2F66-6DFE-66A8B629A223}"/>
              </a:ext>
            </a:extLst>
          </p:cNvPr>
          <p:cNvSpPr/>
          <p:nvPr/>
        </p:nvSpPr>
        <p:spPr bwMode="auto">
          <a:xfrm>
            <a:off x="116632" y="1220071"/>
            <a:ext cx="804966" cy="461859"/>
          </a:xfrm>
          <a:prstGeom prst="roundRect">
            <a:avLst>
              <a:gd name="adj" fmla="val 0"/>
            </a:avLst>
          </a:prstGeom>
          <a:solidFill>
            <a:schemeClr val="tx1">
              <a:lumMod val="65000"/>
              <a:lumOff val="35000"/>
            </a:schemeClr>
          </a:solidFill>
          <a:ln w="3175" cap="flat" cmpd="sng" algn="ctr">
            <a:solidFill>
              <a:srgbClr val="BFBFBF"/>
            </a:solidFill>
            <a:prstDash val="solid"/>
          </a:ln>
          <a:effectLst/>
        </p:spPr>
        <p:txBody>
          <a:bodyPr lIns="72000" tIns="0" rIns="72000" bIns="0" anchor="ctr"/>
          <a:lstStyle/>
          <a:p>
            <a:pPr algn="ctr" eaLnBrk="1" hangingPunct="1">
              <a:defRPr/>
            </a:pPr>
            <a:r>
              <a:rPr kumimoji="0" lang="ja-JP" altLang="en-US" sz="1050" b="1" kern="0">
                <a:solidFill>
                  <a:schemeClr val="bg1"/>
                </a:solidFill>
                <a:latin typeface="BIZ UDPゴシック" panose="020B0400000000000000" pitchFamily="50" charset="-128"/>
                <a:ea typeface="BIZ UDPゴシック" panose="020B0400000000000000" pitchFamily="50" charset="-128"/>
                <a:cs typeface="Meiryo UI" panose="020B0604030504040204" pitchFamily="50" charset="-128"/>
              </a:rPr>
              <a:t>名称</a:t>
            </a:r>
          </a:p>
        </p:txBody>
      </p:sp>
      <p:sp>
        <p:nvSpPr>
          <p:cNvPr id="39" name="角丸四角形 55">
            <a:extLst>
              <a:ext uri="{FF2B5EF4-FFF2-40B4-BE49-F238E27FC236}">
                <a16:creationId xmlns:a16="http://schemas.microsoft.com/office/drawing/2014/main" id="{681C2F0B-F351-590B-47C5-8F409640ACEA}"/>
              </a:ext>
            </a:extLst>
          </p:cNvPr>
          <p:cNvSpPr/>
          <p:nvPr/>
        </p:nvSpPr>
        <p:spPr bwMode="auto">
          <a:xfrm>
            <a:off x="978997" y="1220071"/>
            <a:ext cx="5763860" cy="461859"/>
          </a:xfrm>
          <a:prstGeom prst="roundRect">
            <a:avLst>
              <a:gd name="adj" fmla="val 0"/>
            </a:avLst>
          </a:prstGeom>
          <a:noFill/>
          <a:ln w="9525" cap="flat" cmpd="sng" algn="ctr">
            <a:solidFill>
              <a:schemeClr val="bg1">
                <a:lumMod val="75000"/>
              </a:schemeClr>
            </a:solidFill>
            <a:prstDash val="solid"/>
          </a:ln>
          <a:effectLst/>
        </p:spPr>
        <p:txBody>
          <a:bodyPr lIns="72000" tIns="0" rIns="72000" bIns="0" anchor="ctr"/>
          <a:lstStyle/>
          <a:p>
            <a:pPr>
              <a:lnSpc>
                <a:spcPts val="1400"/>
              </a:lnSpc>
              <a:defRPr/>
            </a:pPr>
            <a:endParaRPr lang="ja-JP" altLang="en-US" sz="1050" dirty="0">
              <a:latin typeface="BIZ UDPゴシック" panose="020B0400000000000000" pitchFamily="50" charset="-128"/>
              <a:ea typeface="BIZ UDPゴシック" panose="020B0400000000000000" pitchFamily="50" charset="-128"/>
            </a:endParaRPr>
          </a:p>
        </p:txBody>
      </p:sp>
      <p:sp>
        <p:nvSpPr>
          <p:cNvPr id="41" name="角丸四角形 9">
            <a:extLst>
              <a:ext uri="{FF2B5EF4-FFF2-40B4-BE49-F238E27FC236}">
                <a16:creationId xmlns:a16="http://schemas.microsoft.com/office/drawing/2014/main" id="{45D1D1E6-0202-BD2B-7FA4-2382AB3C5CB0}"/>
              </a:ext>
            </a:extLst>
          </p:cNvPr>
          <p:cNvSpPr/>
          <p:nvPr/>
        </p:nvSpPr>
        <p:spPr bwMode="auto">
          <a:xfrm>
            <a:off x="124248" y="2244406"/>
            <a:ext cx="804966" cy="2380693"/>
          </a:xfrm>
          <a:prstGeom prst="roundRect">
            <a:avLst>
              <a:gd name="adj" fmla="val 0"/>
            </a:avLst>
          </a:prstGeom>
          <a:solidFill>
            <a:schemeClr val="tx1">
              <a:lumMod val="65000"/>
              <a:lumOff val="35000"/>
            </a:schemeClr>
          </a:solidFill>
          <a:ln w="3175" cap="flat" cmpd="sng" algn="ctr">
            <a:solidFill>
              <a:srgbClr val="BFBFBF"/>
            </a:solidFill>
            <a:prstDash val="solid"/>
          </a:ln>
          <a:effectLst/>
        </p:spPr>
        <p:txBody>
          <a:bodyPr lIns="72000" tIns="0" rIns="72000" bIns="0" anchor="ctr"/>
          <a:lstStyle/>
          <a:p>
            <a:pPr algn="ctr" eaLnBrk="1" hangingPunct="1">
              <a:defRPr/>
            </a:pPr>
            <a:r>
              <a:rPr kumimoji="0" lang="ja-JP" altLang="en-US" sz="1050" b="1" kern="0">
                <a:solidFill>
                  <a:schemeClr val="bg1"/>
                </a:solidFill>
                <a:latin typeface="BIZ UDPゴシック" panose="020B0400000000000000" pitchFamily="50" charset="-128"/>
                <a:ea typeface="BIZ UDPゴシック" panose="020B0400000000000000" pitchFamily="50" charset="-128"/>
                <a:cs typeface="Meiryo UI" panose="020B0604030504040204" pitchFamily="50" charset="-128"/>
              </a:rPr>
              <a:t>日程</a:t>
            </a:r>
          </a:p>
        </p:txBody>
      </p:sp>
      <p:sp>
        <p:nvSpPr>
          <p:cNvPr id="42" name="角丸四角形 55">
            <a:extLst>
              <a:ext uri="{FF2B5EF4-FFF2-40B4-BE49-F238E27FC236}">
                <a16:creationId xmlns:a16="http://schemas.microsoft.com/office/drawing/2014/main" id="{7AFF3239-8827-0B61-A91A-87B3E25CA8AF}"/>
              </a:ext>
            </a:extLst>
          </p:cNvPr>
          <p:cNvSpPr/>
          <p:nvPr/>
        </p:nvSpPr>
        <p:spPr bwMode="auto">
          <a:xfrm>
            <a:off x="986613" y="2244406"/>
            <a:ext cx="5763860" cy="2380693"/>
          </a:xfrm>
          <a:prstGeom prst="roundRect">
            <a:avLst>
              <a:gd name="adj" fmla="val 0"/>
            </a:avLst>
          </a:prstGeom>
          <a:noFill/>
          <a:ln w="9525" cap="flat" cmpd="sng" algn="ctr">
            <a:solidFill>
              <a:schemeClr val="bg1">
                <a:lumMod val="75000"/>
              </a:schemeClr>
            </a:solidFill>
            <a:prstDash val="solid"/>
          </a:ln>
          <a:effectLst/>
        </p:spPr>
        <p:txBody>
          <a:bodyPr lIns="72000" tIns="0" rIns="72000" bIns="0" anchor="ctr"/>
          <a:lstStyle/>
          <a:p>
            <a:pPr>
              <a:lnSpc>
                <a:spcPct val="150000"/>
              </a:lnSpc>
              <a:defRPr/>
            </a:pPr>
            <a:endParaRPr lang="en-US" altLang="ja-JP" sz="1050" dirty="0">
              <a:latin typeface="BIZ UDPゴシック" panose="020B0400000000000000" pitchFamily="50" charset="-128"/>
              <a:ea typeface="BIZ UDPゴシック" panose="020B0400000000000000" pitchFamily="50" charset="-128"/>
            </a:endParaRPr>
          </a:p>
        </p:txBody>
      </p:sp>
      <p:grpSp>
        <p:nvGrpSpPr>
          <p:cNvPr id="8" name="グループ化 7">
            <a:extLst>
              <a:ext uri="{FF2B5EF4-FFF2-40B4-BE49-F238E27FC236}">
                <a16:creationId xmlns:a16="http://schemas.microsoft.com/office/drawing/2014/main" id="{80E098E9-D337-507D-B9AF-C80D8941BE5A}"/>
              </a:ext>
            </a:extLst>
          </p:cNvPr>
          <p:cNvGrpSpPr/>
          <p:nvPr/>
        </p:nvGrpSpPr>
        <p:grpSpPr>
          <a:xfrm>
            <a:off x="127298" y="4725706"/>
            <a:ext cx="6614815" cy="461859"/>
            <a:chOff x="106462" y="5311717"/>
            <a:chExt cx="6642100" cy="571915"/>
          </a:xfrm>
        </p:grpSpPr>
        <p:sp>
          <p:nvSpPr>
            <p:cNvPr id="44" name="角丸四角形 9">
              <a:extLst>
                <a:ext uri="{FF2B5EF4-FFF2-40B4-BE49-F238E27FC236}">
                  <a16:creationId xmlns:a16="http://schemas.microsoft.com/office/drawing/2014/main" id="{D6972865-6A11-3917-DC20-34A7E8553190}"/>
                </a:ext>
              </a:extLst>
            </p:cNvPr>
            <p:cNvSpPr/>
            <p:nvPr/>
          </p:nvSpPr>
          <p:spPr bwMode="auto">
            <a:xfrm>
              <a:off x="106462" y="5311717"/>
              <a:ext cx="804966" cy="571915"/>
            </a:xfrm>
            <a:prstGeom prst="roundRect">
              <a:avLst>
                <a:gd name="adj" fmla="val 0"/>
              </a:avLst>
            </a:prstGeom>
            <a:solidFill>
              <a:schemeClr val="tx1">
                <a:lumMod val="65000"/>
                <a:lumOff val="35000"/>
              </a:schemeClr>
            </a:solidFill>
            <a:ln w="3175" cap="flat" cmpd="sng" algn="ctr">
              <a:solidFill>
                <a:srgbClr val="BFBFBF"/>
              </a:solidFill>
              <a:prstDash val="solid"/>
            </a:ln>
            <a:effectLst/>
          </p:spPr>
          <p:txBody>
            <a:bodyPr lIns="72000" tIns="0" rIns="72000" bIns="0" anchor="ctr"/>
            <a:lstStyle/>
            <a:p>
              <a:pPr algn="ctr" eaLnBrk="1" hangingPunct="1">
                <a:defRPr/>
              </a:pPr>
              <a:r>
                <a:rPr kumimoji="0" lang="ja-JP" altLang="en-US" sz="1050" b="1" kern="0">
                  <a:solidFill>
                    <a:schemeClr val="bg1"/>
                  </a:solidFill>
                  <a:latin typeface="BIZ UDPゴシック" panose="020B0400000000000000" pitchFamily="50" charset="-128"/>
                  <a:ea typeface="BIZ UDPゴシック" panose="020B0400000000000000" pitchFamily="50" charset="-128"/>
                  <a:cs typeface="Meiryo UI" panose="020B0604030504040204" pitchFamily="50" charset="-128"/>
                </a:rPr>
                <a:t>場所</a:t>
              </a:r>
              <a:endParaRPr kumimoji="0" lang="en-US" altLang="ja-JP" sz="1050" b="1" kern="0">
                <a:solidFill>
                  <a:schemeClr val="bg1"/>
                </a:solidFill>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45" name="角丸四角形 55">
              <a:extLst>
                <a:ext uri="{FF2B5EF4-FFF2-40B4-BE49-F238E27FC236}">
                  <a16:creationId xmlns:a16="http://schemas.microsoft.com/office/drawing/2014/main" id="{BFCE06DB-8728-3152-8D94-F85F05FA2AB4}"/>
                </a:ext>
              </a:extLst>
            </p:cNvPr>
            <p:cNvSpPr/>
            <p:nvPr/>
          </p:nvSpPr>
          <p:spPr bwMode="auto">
            <a:xfrm>
              <a:off x="976764" y="5311717"/>
              <a:ext cx="5771798" cy="571915"/>
            </a:xfrm>
            <a:prstGeom prst="roundRect">
              <a:avLst>
                <a:gd name="adj" fmla="val 0"/>
              </a:avLst>
            </a:prstGeom>
            <a:noFill/>
            <a:ln w="9525" cap="flat" cmpd="sng" algn="ctr">
              <a:solidFill>
                <a:schemeClr val="bg1">
                  <a:lumMod val="75000"/>
                </a:schemeClr>
              </a:solidFill>
              <a:prstDash val="solid"/>
            </a:ln>
            <a:effectLst/>
          </p:spPr>
          <p:txBody>
            <a:bodyPr lIns="72000" tIns="0" rIns="72000" bIns="0" anchor="ctr"/>
            <a:lstStyle/>
            <a:p>
              <a:pPr>
                <a:lnSpc>
                  <a:spcPts val="1400"/>
                </a:lnSpc>
                <a:defRPr/>
              </a:pPr>
              <a:endParaRPr lang="ja-JP" altLang="en-US" sz="1050" dirty="0">
                <a:latin typeface="BIZ UDPゴシック" panose="020B0400000000000000" pitchFamily="50" charset="-128"/>
                <a:ea typeface="BIZ UDPゴシック" panose="020B0400000000000000" pitchFamily="50" charset="-128"/>
              </a:endParaRPr>
            </a:p>
          </p:txBody>
        </p:sp>
      </p:grpSp>
      <p:grpSp>
        <p:nvGrpSpPr>
          <p:cNvPr id="5" name="グループ化 4">
            <a:extLst>
              <a:ext uri="{FF2B5EF4-FFF2-40B4-BE49-F238E27FC236}">
                <a16:creationId xmlns:a16="http://schemas.microsoft.com/office/drawing/2014/main" id="{2CBC1146-B32E-95AE-D633-5262626AFF9D}"/>
              </a:ext>
            </a:extLst>
          </p:cNvPr>
          <p:cNvGrpSpPr/>
          <p:nvPr/>
        </p:nvGrpSpPr>
        <p:grpSpPr>
          <a:xfrm>
            <a:off x="116632" y="1844079"/>
            <a:ext cx="6626225" cy="276545"/>
            <a:chOff x="106462" y="1405088"/>
            <a:chExt cx="6626225" cy="571916"/>
          </a:xfrm>
        </p:grpSpPr>
        <p:sp>
          <p:nvSpPr>
            <p:cNvPr id="57" name="角丸四角形 9">
              <a:extLst>
                <a:ext uri="{FF2B5EF4-FFF2-40B4-BE49-F238E27FC236}">
                  <a16:creationId xmlns:a16="http://schemas.microsoft.com/office/drawing/2014/main" id="{E929102E-5440-7F46-7EB7-F62FFA0374AA}"/>
                </a:ext>
              </a:extLst>
            </p:cNvPr>
            <p:cNvSpPr/>
            <p:nvPr/>
          </p:nvSpPr>
          <p:spPr bwMode="auto">
            <a:xfrm>
              <a:off x="106462" y="1405088"/>
              <a:ext cx="804966" cy="571916"/>
            </a:xfrm>
            <a:prstGeom prst="roundRect">
              <a:avLst>
                <a:gd name="adj" fmla="val 0"/>
              </a:avLst>
            </a:prstGeom>
            <a:solidFill>
              <a:schemeClr val="tx1">
                <a:lumMod val="65000"/>
                <a:lumOff val="35000"/>
              </a:schemeClr>
            </a:solidFill>
            <a:ln w="3175" cap="flat" cmpd="sng" algn="ctr">
              <a:solidFill>
                <a:srgbClr val="BFBFBF"/>
              </a:solidFill>
              <a:prstDash val="solid"/>
            </a:ln>
            <a:effectLst/>
          </p:spPr>
          <p:txBody>
            <a:bodyPr lIns="72000" tIns="0" rIns="72000" bIns="0" anchor="ctr"/>
            <a:lstStyle/>
            <a:p>
              <a:pPr algn="ctr" eaLnBrk="1" hangingPunct="1">
                <a:defRPr/>
              </a:pPr>
              <a:r>
                <a:rPr kumimoji="0" lang="ja-JP" altLang="en-US" sz="1050" b="1" kern="0">
                  <a:solidFill>
                    <a:schemeClr val="bg1"/>
                  </a:solidFill>
                  <a:latin typeface="BIZ UDPゴシック" panose="020B0400000000000000" pitchFamily="50" charset="-128"/>
                  <a:ea typeface="BIZ UDPゴシック" panose="020B0400000000000000" pitchFamily="50" charset="-128"/>
                  <a:cs typeface="Meiryo UI" panose="020B0604030504040204" pitchFamily="50" charset="-128"/>
                </a:rPr>
                <a:t>主催</a:t>
              </a:r>
              <a:endParaRPr kumimoji="0" lang="en-US" altLang="ja-JP" sz="1050" b="1" kern="0">
                <a:solidFill>
                  <a:schemeClr val="bg1"/>
                </a:solidFill>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58" name="角丸四角形 55">
              <a:extLst>
                <a:ext uri="{FF2B5EF4-FFF2-40B4-BE49-F238E27FC236}">
                  <a16:creationId xmlns:a16="http://schemas.microsoft.com/office/drawing/2014/main" id="{5BE8E9ED-DC84-9939-CEF0-B6D1B85CFFE8}"/>
                </a:ext>
              </a:extLst>
            </p:cNvPr>
            <p:cNvSpPr/>
            <p:nvPr/>
          </p:nvSpPr>
          <p:spPr bwMode="auto">
            <a:xfrm>
              <a:off x="968827" y="1405088"/>
              <a:ext cx="5763860" cy="571916"/>
            </a:xfrm>
            <a:prstGeom prst="roundRect">
              <a:avLst>
                <a:gd name="adj" fmla="val 0"/>
              </a:avLst>
            </a:prstGeom>
            <a:noFill/>
            <a:ln w="9525" cap="flat" cmpd="sng" algn="ctr">
              <a:solidFill>
                <a:schemeClr val="bg1">
                  <a:lumMod val="75000"/>
                </a:schemeClr>
              </a:solidFill>
              <a:prstDash val="solid"/>
            </a:ln>
            <a:effectLst/>
          </p:spPr>
          <p:txBody>
            <a:bodyPr lIns="72000" tIns="0" rIns="72000" bIns="0" anchor="ctr"/>
            <a:lstStyle/>
            <a:p>
              <a:pPr>
                <a:lnSpc>
                  <a:spcPts val="1400"/>
                </a:lnSpc>
                <a:defRPr/>
              </a:pPr>
              <a:endParaRPr lang="zh-TW" altLang="en-US" sz="1050" dirty="0">
                <a:latin typeface="BIZ UDPゴシック" panose="020B0400000000000000" pitchFamily="50" charset="-128"/>
                <a:ea typeface="BIZ UDPゴシック" panose="020B0400000000000000" pitchFamily="50" charset="-128"/>
              </a:endParaRPr>
            </a:p>
          </p:txBody>
        </p:sp>
      </p:grpSp>
      <p:sp>
        <p:nvSpPr>
          <p:cNvPr id="90" name="角丸四角形 15">
            <a:extLst>
              <a:ext uri="{FF2B5EF4-FFF2-40B4-BE49-F238E27FC236}">
                <a16:creationId xmlns:a16="http://schemas.microsoft.com/office/drawing/2014/main" id="{DFE705B3-C602-0B5A-5050-BC1665FD3A0B}"/>
              </a:ext>
            </a:extLst>
          </p:cNvPr>
          <p:cNvSpPr/>
          <p:nvPr/>
        </p:nvSpPr>
        <p:spPr>
          <a:xfrm>
            <a:off x="115889" y="870540"/>
            <a:ext cx="1152872" cy="20161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50">
                <a:solidFill>
                  <a:schemeClr val="tx1"/>
                </a:solidFill>
                <a:latin typeface="BIZ UDPゴシック" panose="020B0400000000000000" pitchFamily="50" charset="-128"/>
                <a:ea typeface="BIZ UDPゴシック" panose="020B0400000000000000" pitchFamily="50" charset="-128"/>
                <a:cs typeface="Meiryo UI" panose="020B0604030504040204" pitchFamily="50" charset="-128"/>
              </a:rPr>
              <a:t>全体概要</a:t>
            </a:r>
          </a:p>
        </p:txBody>
      </p:sp>
      <p:sp>
        <p:nvSpPr>
          <p:cNvPr id="14" name="角丸四角形 9">
            <a:extLst>
              <a:ext uri="{FF2B5EF4-FFF2-40B4-BE49-F238E27FC236}">
                <a16:creationId xmlns:a16="http://schemas.microsoft.com/office/drawing/2014/main" id="{C9F7EAA9-2ABA-8F6A-F6BC-46A679C193C0}"/>
              </a:ext>
            </a:extLst>
          </p:cNvPr>
          <p:cNvSpPr/>
          <p:nvPr/>
        </p:nvSpPr>
        <p:spPr bwMode="auto">
          <a:xfrm>
            <a:off x="127299" y="5307497"/>
            <a:ext cx="804966" cy="4258847"/>
          </a:xfrm>
          <a:prstGeom prst="roundRect">
            <a:avLst>
              <a:gd name="adj" fmla="val 0"/>
            </a:avLst>
          </a:prstGeom>
          <a:solidFill>
            <a:schemeClr val="tx1">
              <a:lumMod val="65000"/>
              <a:lumOff val="35000"/>
            </a:schemeClr>
          </a:solidFill>
          <a:ln w="3175" cap="flat" cmpd="sng" algn="ctr">
            <a:solidFill>
              <a:srgbClr val="BFBFBF"/>
            </a:solidFill>
            <a:prstDash val="solid"/>
          </a:ln>
          <a:effectLst/>
        </p:spPr>
        <p:txBody>
          <a:bodyPr lIns="72000" tIns="0" rIns="72000" bIns="0" anchor="ctr"/>
          <a:lstStyle/>
          <a:p>
            <a:pPr algn="ctr" eaLnBrk="1" hangingPunct="1">
              <a:defRPr/>
            </a:pPr>
            <a:r>
              <a:rPr kumimoji="0" lang="ja-JP" altLang="en-US" sz="1050" b="1" kern="0">
                <a:solidFill>
                  <a:schemeClr val="bg1"/>
                </a:solidFill>
                <a:latin typeface="BIZ UDPゴシック" panose="020B0400000000000000" pitchFamily="50" charset="-128"/>
                <a:ea typeface="BIZ UDPゴシック" panose="020B0400000000000000" pitchFamily="50" charset="-128"/>
                <a:cs typeface="Meiryo UI" panose="020B0604030504040204" pitchFamily="50" charset="-128"/>
              </a:rPr>
              <a:t>会場</a:t>
            </a:r>
            <a:endParaRPr kumimoji="0" lang="en-US" altLang="ja-JP" sz="1050" b="1" kern="0">
              <a:solidFill>
                <a:schemeClr val="bg1"/>
              </a:solidFill>
              <a:latin typeface="BIZ UDPゴシック" panose="020B0400000000000000" pitchFamily="50" charset="-128"/>
              <a:ea typeface="BIZ UDPゴシック" panose="020B0400000000000000" pitchFamily="50" charset="-128"/>
              <a:cs typeface="Meiryo UI" panose="020B0604030504040204" pitchFamily="50" charset="-128"/>
            </a:endParaRPr>
          </a:p>
          <a:p>
            <a:pPr algn="ctr" eaLnBrk="1" hangingPunct="1">
              <a:defRPr/>
            </a:pPr>
            <a:r>
              <a:rPr kumimoji="0" lang="ja-JP" altLang="en-US" sz="1050" b="1" kern="0">
                <a:solidFill>
                  <a:schemeClr val="bg1"/>
                </a:solidFill>
                <a:latin typeface="BIZ UDPゴシック" panose="020B0400000000000000" pitchFamily="50" charset="-128"/>
                <a:ea typeface="BIZ UDPゴシック" panose="020B0400000000000000" pitchFamily="50" charset="-128"/>
                <a:cs typeface="Meiryo UI" panose="020B0604030504040204" pitchFamily="50" charset="-128"/>
              </a:rPr>
              <a:t>アクセス</a:t>
            </a:r>
            <a:endParaRPr kumimoji="0" lang="en-US" altLang="ja-JP" sz="1050" b="1" kern="0">
              <a:solidFill>
                <a:schemeClr val="bg1"/>
              </a:solidFill>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15" name="角丸四角形 55">
            <a:extLst>
              <a:ext uri="{FF2B5EF4-FFF2-40B4-BE49-F238E27FC236}">
                <a16:creationId xmlns:a16="http://schemas.microsoft.com/office/drawing/2014/main" id="{16CF4508-F1D5-B077-564F-7E1F1914BAD8}"/>
              </a:ext>
            </a:extLst>
          </p:cNvPr>
          <p:cNvSpPr/>
          <p:nvPr/>
        </p:nvSpPr>
        <p:spPr bwMode="auto">
          <a:xfrm>
            <a:off x="997601" y="5307497"/>
            <a:ext cx="5771798" cy="4258848"/>
          </a:xfrm>
          <a:prstGeom prst="roundRect">
            <a:avLst>
              <a:gd name="adj" fmla="val 0"/>
            </a:avLst>
          </a:prstGeom>
          <a:noFill/>
          <a:ln w="9525" cap="flat" cmpd="sng" algn="ctr">
            <a:solidFill>
              <a:schemeClr val="bg1">
                <a:lumMod val="75000"/>
              </a:schemeClr>
            </a:solidFill>
            <a:prstDash val="solid"/>
          </a:ln>
          <a:effectLst/>
        </p:spPr>
        <p:txBody>
          <a:bodyPr lIns="72000" tIns="0" rIns="72000" bIns="0" anchor="b"/>
          <a:lstStyle/>
          <a:p>
            <a:pPr>
              <a:lnSpc>
                <a:spcPts val="1400"/>
              </a:lnSpc>
              <a:defRPr/>
            </a:pPr>
            <a:endParaRPr lang="en-US" altLang="ja-JP" sz="105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77780739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E33C5493-9D2B-4733-82AA-EE0C48299420}"/>
              </a:ext>
            </a:extLst>
          </p:cNvPr>
          <p:cNvSpPr>
            <a:spLocks noGrp="1"/>
          </p:cNvSpPr>
          <p:nvPr>
            <p:ph type="ctrTitle"/>
          </p:nvPr>
        </p:nvSpPr>
        <p:spPr/>
        <p:txBody>
          <a:bodyPr>
            <a:normAutofit/>
          </a:bodyPr>
          <a:lstStyle/>
          <a:p>
            <a:r>
              <a:rPr lang="ja-JP" altLang="en-US"/>
              <a:t>開催概要</a:t>
            </a:r>
            <a:endParaRPr kumimoji="1" lang="ja-JP" altLang="en-US"/>
          </a:p>
        </p:txBody>
      </p:sp>
      <p:sp>
        <p:nvSpPr>
          <p:cNvPr id="3" name="スライド番号プレースホルダー 2">
            <a:extLst>
              <a:ext uri="{FF2B5EF4-FFF2-40B4-BE49-F238E27FC236}">
                <a16:creationId xmlns:a16="http://schemas.microsoft.com/office/drawing/2014/main" id="{A03084B9-449B-4429-9416-CEB15A6049BB}"/>
              </a:ext>
            </a:extLst>
          </p:cNvPr>
          <p:cNvSpPr>
            <a:spLocks noGrp="1"/>
          </p:cNvSpPr>
          <p:nvPr>
            <p:ph type="sldNum" sz="quarter" idx="12"/>
          </p:nvPr>
        </p:nvSpPr>
        <p:spPr/>
        <p:txBody>
          <a:bodyPr/>
          <a:lstStyle/>
          <a:p>
            <a:fld id="{98EE1054-2AD0-4B43-9A1A-3DF63F7F20AD}" type="slidenum">
              <a:rPr kumimoji="1" lang="ja-JP" altLang="en-US" smtClean="0"/>
              <a:t>6</a:t>
            </a:fld>
            <a:endParaRPr kumimoji="1" lang="ja-JP" altLang="en-US"/>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Line 1281">
            <a:extLst>
              <a:ext uri="{FF2B5EF4-FFF2-40B4-BE49-F238E27FC236}">
                <a16:creationId xmlns:a16="http://schemas.microsoft.com/office/drawing/2014/main" id="{6E370AE0-6F96-DD96-F5AD-329366F2D31E}"/>
              </a:ext>
            </a:extLst>
          </p:cNvPr>
          <p:cNvSpPr>
            <a:spLocks noChangeShapeType="1"/>
          </p:cNvSpPr>
          <p:nvPr/>
        </p:nvSpPr>
        <p:spPr bwMode="auto">
          <a:xfrm flipH="1" flipV="1">
            <a:off x="4651963" y="883402"/>
            <a:ext cx="272" cy="1863787"/>
          </a:xfrm>
          <a:prstGeom prst="line">
            <a:avLst/>
          </a:prstGeom>
          <a:noFill/>
          <a:ln w="6350">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4" tIns="45717" rIns="91434" bIns="45717">
            <a:spAutoFit/>
          </a:bodyPr>
          <a:lstStyle/>
          <a:p>
            <a:endParaRPr lang="ja-JP" altLang="en-US"/>
          </a:p>
        </p:txBody>
      </p:sp>
      <p:sp>
        <p:nvSpPr>
          <p:cNvPr id="5" name="タイトル 4">
            <a:extLst>
              <a:ext uri="{FF2B5EF4-FFF2-40B4-BE49-F238E27FC236}">
                <a16:creationId xmlns:a16="http://schemas.microsoft.com/office/drawing/2014/main" id="{BF363632-65CC-34A4-9F82-2EFEB8BB7252}"/>
              </a:ext>
            </a:extLst>
          </p:cNvPr>
          <p:cNvSpPr>
            <a:spLocks noGrp="1"/>
          </p:cNvSpPr>
          <p:nvPr>
            <p:ph type="ctrTitle"/>
          </p:nvPr>
        </p:nvSpPr>
        <p:spPr/>
        <p:txBody>
          <a:bodyPr/>
          <a:lstStyle/>
          <a:p>
            <a:r>
              <a:rPr lang="ja-JP" altLang="en-US"/>
              <a:t>組織体制</a:t>
            </a:r>
          </a:p>
        </p:txBody>
      </p:sp>
      <p:sp>
        <p:nvSpPr>
          <p:cNvPr id="4" name="スライド番号プレースホルダー 3">
            <a:extLst>
              <a:ext uri="{FF2B5EF4-FFF2-40B4-BE49-F238E27FC236}">
                <a16:creationId xmlns:a16="http://schemas.microsoft.com/office/drawing/2014/main" id="{0C02A524-CEC6-4A85-BA42-7AA85996466A}"/>
              </a:ext>
            </a:extLst>
          </p:cNvPr>
          <p:cNvSpPr>
            <a:spLocks noGrp="1"/>
          </p:cNvSpPr>
          <p:nvPr>
            <p:ph type="sldNum" sz="quarter" idx="12"/>
          </p:nvPr>
        </p:nvSpPr>
        <p:spPr/>
        <p:txBody>
          <a:bodyPr/>
          <a:lstStyle/>
          <a:p>
            <a:fld id="{98EE1054-2AD0-4B43-9A1A-3DF63F7F20AD}" type="slidenum">
              <a:rPr kumimoji="1" lang="ja-JP" altLang="en-US" smtClean="0"/>
              <a:t>7</a:t>
            </a:fld>
            <a:endParaRPr kumimoji="1" lang="ja-JP" altLang="en-US"/>
          </a:p>
        </p:txBody>
      </p:sp>
      <p:sp>
        <p:nvSpPr>
          <p:cNvPr id="9" name="正方形/長方形 8">
            <a:extLst>
              <a:ext uri="{FF2B5EF4-FFF2-40B4-BE49-F238E27FC236}">
                <a16:creationId xmlns:a16="http://schemas.microsoft.com/office/drawing/2014/main" id="{9AC4272A-F314-8865-C84E-C9FE51B91240}"/>
              </a:ext>
            </a:extLst>
          </p:cNvPr>
          <p:cNvSpPr/>
          <p:nvPr/>
        </p:nvSpPr>
        <p:spPr>
          <a:xfrm>
            <a:off x="260650" y="9018476"/>
            <a:ext cx="6367298" cy="707742"/>
          </a:xfrm>
          <a:prstGeom prst="rect">
            <a:avLst/>
          </a:prstGeom>
          <a:solidFill>
            <a:schemeClr val="bg1">
              <a:lumMod val="8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lang="ja-JP" altLang="en-US" b="1">
                <a:solidFill>
                  <a:schemeClr val="tx1"/>
                </a:solidFill>
              </a:rPr>
              <a:t>収録</a:t>
            </a:r>
            <a:endParaRPr kumimoji="1" lang="ja-JP" altLang="en-US" b="1">
              <a:solidFill>
                <a:schemeClr val="tx1"/>
              </a:solidFill>
            </a:endParaRPr>
          </a:p>
        </p:txBody>
      </p:sp>
      <p:sp>
        <p:nvSpPr>
          <p:cNvPr id="10" name="正方形/長方形 9">
            <a:extLst>
              <a:ext uri="{FF2B5EF4-FFF2-40B4-BE49-F238E27FC236}">
                <a16:creationId xmlns:a16="http://schemas.microsoft.com/office/drawing/2014/main" id="{8BF7CC5C-1DEE-3B3D-3BAD-66A94D20D8E5}"/>
              </a:ext>
            </a:extLst>
          </p:cNvPr>
          <p:cNvSpPr/>
          <p:nvPr/>
        </p:nvSpPr>
        <p:spPr>
          <a:xfrm>
            <a:off x="260727" y="6758460"/>
            <a:ext cx="6367298" cy="619692"/>
          </a:xfrm>
          <a:prstGeom prst="rect">
            <a:avLst/>
          </a:prstGeom>
          <a:solidFill>
            <a:schemeClr val="accent4">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kumimoji="1" lang="ja-JP" altLang="en-US" b="1">
                <a:solidFill>
                  <a:schemeClr val="accent4">
                    <a:lumMod val="75000"/>
                  </a:schemeClr>
                </a:solidFill>
                <a:latin typeface="BIZ UDPゴシック" panose="020B0400000000000000" pitchFamily="50" charset="-128"/>
                <a:ea typeface="BIZ UDPゴシック" panose="020B0400000000000000" pitchFamily="50" charset="-128"/>
              </a:rPr>
              <a:t>控室</a:t>
            </a:r>
          </a:p>
        </p:txBody>
      </p:sp>
      <p:sp>
        <p:nvSpPr>
          <p:cNvPr id="13" name="正方形/長方形 12">
            <a:extLst>
              <a:ext uri="{FF2B5EF4-FFF2-40B4-BE49-F238E27FC236}">
                <a16:creationId xmlns:a16="http://schemas.microsoft.com/office/drawing/2014/main" id="{E010B2C0-42FD-B7AE-1225-1D75BFE98D94}"/>
              </a:ext>
            </a:extLst>
          </p:cNvPr>
          <p:cNvSpPr/>
          <p:nvPr/>
        </p:nvSpPr>
        <p:spPr>
          <a:xfrm>
            <a:off x="260727" y="7425791"/>
            <a:ext cx="6367299" cy="1554288"/>
          </a:xfrm>
          <a:prstGeom prst="rect">
            <a:avLst/>
          </a:prstGeom>
          <a:solidFill>
            <a:schemeClr val="accent6">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kumimoji="1" lang="ja-JP" altLang="en-US" b="1">
                <a:solidFill>
                  <a:schemeClr val="accent6">
                    <a:lumMod val="75000"/>
                  </a:schemeClr>
                </a:solidFill>
                <a:latin typeface="BIZ UDPゴシック" panose="020B0400000000000000" pitchFamily="50" charset="-128"/>
                <a:ea typeface="BIZ UDPゴシック" panose="020B0400000000000000" pitchFamily="50" charset="-128"/>
              </a:rPr>
              <a:t>進行・ステージ</a:t>
            </a:r>
          </a:p>
        </p:txBody>
      </p:sp>
      <p:sp>
        <p:nvSpPr>
          <p:cNvPr id="18" name="正方形/長方形 17">
            <a:extLst>
              <a:ext uri="{FF2B5EF4-FFF2-40B4-BE49-F238E27FC236}">
                <a16:creationId xmlns:a16="http://schemas.microsoft.com/office/drawing/2014/main" id="{D10F38D3-5AE9-874B-B317-27ECBF10E06C}"/>
              </a:ext>
            </a:extLst>
          </p:cNvPr>
          <p:cNvSpPr/>
          <p:nvPr/>
        </p:nvSpPr>
        <p:spPr>
          <a:xfrm>
            <a:off x="260648" y="4497580"/>
            <a:ext cx="6367299" cy="951638"/>
          </a:xfrm>
          <a:prstGeom prst="rect">
            <a:avLst/>
          </a:prstGeom>
          <a:solidFill>
            <a:schemeClr val="accent1">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kumimoji="1" lang="ja-JP" altLang="en-US" b="1">
                <a:solidFill>
                  <a:schemeClr val="accent1"/>
                </a:solidFill>
                <a:latin typeface="BIZ UDPゴシック" panose="020B0400000000000000" pitchFamily="50" charset="-128"/>
                <a:ea typeface="BIZ UDPゴシック" panose="020B0400000000000000" pitchFamily="50" charset="-128"/>
              </a:rPr>
              <a:t>誘導</a:t>
            </a:r>
          </a:p>
        </p:txBody>
      </p:sp>
      <p:sp>
        <p:nvSpPr>
          <p:cNvPr id="20" name="Line 1280">
            <a:extLst>
              <a:ext uri="{FF2B5EF4-FFF2-40B4-BE49-F238E27FC236}">
                <a16:creationId xmlns:a16="http://schemas.microsoft.com/office/drawing/2014/main" id="{B3CE8432-EB86-A4BD-0D81-03B036F98005}"/>
              </a:ext>
            </a:extLst>
          </p:cNvPr>
          <p:cNvSpPr>
            <a:spLocks noChangeShapeType="1"/>
          </p:cNvSpPr>
          <p:nvPr/>
        </p:nvSpPr>
        <p:spPr bwMode="auto">
          <a:xfrm flipH="1" flipV="1">
            <a:off x="858261" y="8565445"/>
            <a:ext cx="4930110" cy="0"/>
          </a:xfrm>
          <a:prstGeom prst="line">
            <a:avLst/>
          </a:prstGeom>
          <a:noFill/>
          <a:ln w="6350">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BIZ UDPゴシック" panose="020B0400000000000000" pitchFamily="50" charset="-128"/>
              <a:ea typeface="BIZ UDPゴシック" panose="020B0400000000000000" pitchFamily="50" charset="-128"/>
            </a:endParaRPr>
          </a:p>
        </p:txBody>
      </p:sp>
      <p:sp>
        <p:nvSpPr>
          <p:cNvPr id="26" name="正方形/長方形 25">
            <a:extLst>
              <a:ext uri="{FF2B5EF4-FFF2-40B4-BE49-F238E27FC236}">
                <a16:creationId xmlns:a16="http://schemas.microsoft.com/office/drawing/2014/main" id="{ACE70912-45D0-895F-49D2-14CA02D6C5CE}"/>
              </a:ext>
            </a:extLst>
          </p:cNvPr>
          <p:cNvSpPr/>
          <p:nvPr/>
        </p:nvSpPr>
        <p:spPr>
          <a:xfrm>
            <a:off x="260648" y="5498716"/>
            <a:ext cx="6367299" cy="1191220"/>
          </a:xfrm>
          <a:prstGeom prst="rect">
            <a:avLst/>
          </a:prstGeom>
          <a:solidFill>
            <a:schemeClr val="accent2">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r"/>
            <a:r>
              <a:rPr kumimoji="1" lang="ja-JP" altLang="en-US" b="1">
                <a:solidFill>
                  <a:schemeClr val="accent2">
                    <a:lumMod val="75000"/>
                  </a:schemeClr>
                </a:solidFill>
                <a:latin typeface="BIZ UDPゴシック" panose="020B0400000000000000" pitchFamily="50" charset="-128"/>
                <a:ea typeface="BIZ UDPゴシック" panose="020B0400000000000000" pitchFamily="50" charset="-128"/>
              </a:rPr>
              <a:t>受付</a:t>
            </a:r>
          </a:p>
        </p:txBody>
      </p:sp>
      <p:sp>
        <p:nvSpPr>
          <p:cNvPr id="27" name="Line 1281">
            <a:extLst>
              <a:ext uri="{FF2B5EF4-FFF2-40B4-BE49-F238E27FC236}">
                <a16:creationId xmlns:a16="http://schemas.microsoft.com/office/drawing/2014/main" id="{71D9BB7C-9566-BCCE-A6CC-FB021C3AEC2C}"/>
              </a:ext>
            </a:extLst>
          </p:cNvPr>
          <p:cNvSpPr>
            <a:spLocks noChangeShapeType="1"/>
          </p:cNvSpPr>
          <p:nvPr/>
        </p:nvSpPr>
        <p:spPr bwMode="auto">
          <a:xfrm flipV="1">
            <a:off x="6115336" y="4038010"/>
            <a:ext cx="0" cy="3922686"/>
          </a:xfrm>
          <a:prstGeom prst="line">
            <a:avLst/>
          </a:prstGeom>
          <a:noFill/>
          <a:ln w="6350">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4" tIns="45717" rIns="91434" bIns="45717">
            <a:spAutoFit/>
          </a:bodyPr>
          <a:lstStyle/>
          <a:p>
            <a:endParaRPr lang="ja-JP" altLang="en-US"/>
          </a:p>
        </p:txBody>
      </p:sp>
      <p:sp>
        <p:nvSpPr>
          <p:cNvPr id="33" name="Line 1273">
            <a:extLst>
              <a:ext uri="{FF2B5EF4-FFF2-40B4-BE49-F238E27FC236}">
                <a16:creationId xmlns:a16="http://schemas.microsoft.com/office/drawing/2014/main" id="{4E062FA4-51EE-7884-FB80-8F3A8E75CA29}"/>
              </a:ext>
            </a:extLst>
          </p:cNvPr>
          <p:cNvSpPr>
            <a:spLocks noChangeShapeType="1"/>
          </p:cNvSpPr>
          <p:nvPr/>
        </p:nvSpPr>
        <p:spPr bwMode="auto">
          <a:xfrm>
            <a:off x="1517345" y="5912784"/>
            <a:ext cx="1913002" cy="0"/>
          </a:xfrm>
          <a:prstGeom prst="line">
            <a:avLst/>
          </a:prstGeom>
          <a:noFill/>
          <a:ln w="6350">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BIZ UDPゴシック" panose="020B0400000000000000" pitchFamily="50" charset="-128"/>
              <a:ea typeface="BIZ UDPゴシック" panose="020B0400000000000000" pitchFamily="50" charset="-128"/>
            </a:endParaRPr>
          </a:p>
        </p:txBody>
      </p:sp>
      <p:sp>
        <p:nvSpPr>
          <p:cNvPr id="47" name="Line 1279">
            <a:extLst>
              <a:ext uri="{FF2B5EF4-FFF2-40B4-BE49-F238E27FC236}">
                <a16:creationId xmlns:a16="http://schemas.microsoft.com/office/drawing/2014/main" id="{0A8D2121-9B5F-273C-DC1A-AD5CBC088136}"/>
              </a:ext>
            </a:extLst>
          </p:cNvPr>
          <p:cNvSpPr>
            <a:spLocks noChangeShapeType="1"/>
          </p:cNvSpPr>
          <p:nvPr/>
        </p:nvSpPr>
        <p:spPr bwMode="auto">
          <a:xfrm flipH="1">
            <a:off x="3444297" y="5458210"/>
            <a:ext cx="2677823" cy="0"/>
          </a:xfrm>
          <a:prstGeom prst="line">
            <a:avLst/>
          </a:prstGeom>
          <a:noFill/>
          <a:ln w="6350">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BIZ UDPゴシック" panose="020B0400000000000000" pitchFamily="50" charset="-128"/>
              <a:ea typeface="BIZ UDPゴシック" panose="020B0400000000000000" pitchFamily="50" charset="-128"/>
            </a:endParaRPr>
          </a:p>
        </p:txBody>
      </p:sp>
      <p:grpSp>
        <p:nvGrpSpPr>
          <p:cNvPr id="50" name="グループ化 49">
            <a:extLst>
              <a:ext uri="{FF2B5EF4-FFF2-40B4-BE49-F238E27FC236}">
                <a16:creationId xmlns:a16="http://schemas.microsoft.com/office/drawing/2014/main" id="{8B1DF09E-0EAE-5CE8-138D-32E2C4DBD923}"/>
              </a:ext>
            </a:extLst>
          </p:cNvPr>
          <p:cNvGrpSpPr/>
          <p:nvPr/>
        </p:nvGrpSpPr>
        <p:grpSpPr>
          <a:xfrm>
            <a:off x="323353" y="8372028"/>
            <a:ext cx="1620000" cy="483052"/>
            <a:chOff x="4874878" y="8372028"/>
            <a:chExt cx="1620000" cy="483052"/>
          </a:xfrm>
        </p:grpSpPr>
        <p:sp>
          <p:nvSpPr>
            <p:cNvPr id="57" name="Rectangle 1292">
              <a:extLst>
                <a:ext uri="{FF2B5EF4-FFF2-40B4-BE49-F238E27FC236}">
                  <a16:creationId xmlns:a16="http://schemas.microsoft.com/office/drawing/2014/main" id="{760D52E2-8269-ABD1-6E23-2DCB56DB8ABD}"/>
                </a:ext>
              </a:extLst>
            </p:cNvPr>
            <p:cNvSpPr>
              <a:spLocks noChangeArrowheads="1"/>
            </p:cNvSpPr>
            <p:nvPr/>
          </p:nvSpPr>
          <p:spPr bwMode="auto">
            <a:xfrm>
              <a:off x="4874878" y="8372028"/>
              <a:ext cx="1620000" cy="216000"/>
            </a:xfrm>
            <a:prstGeom prst="rect">
              <a:avLst/>
            </a:prstGeom>
            <a:solidFill>
              <a:schemeClr val="bg1">
                <a:lumMod val="65000"/>
              </a:schemeClr>
            </a:solidFill>
            <a:ln w="9525" algn="ctr">
              <a:solidFill>
                <a:schemeClr val="bg1">
                  <a:lumMod val="50000"/>
                </a:schemeClr>
              </a:solidFill>
              <a:miter lim="800000"/>
              <a:headEnd/>
              <a:tailEnd/>
            </a:ln>
          </p:spPr>
          <p:txBody>
            <a:bodyPr lIns="91434" tIns="45717" rIns="91434" bIns="45717" anchor="ctr"/>
            <a:lstStyle>
              <a:lvl1pPr>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1pPr>
              <a:lvl2pPr marL="742950" indent="-28575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2pPr>
              <a:lvl3pPr marL="11430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3pPr>
              <a:lvl4pPr marL="16002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4pPr>
              <a:lvl5pPr marL="20574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5pPr>
              <a:lvl6pPr marL="25146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6pPr>
              <a:lvl7pPr marL="29718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7pPr>
              <a:lvl8pPr marL="34290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8pPr>
              <a:lvl9pPr marL="38862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9pPr>
            </a:lstStyle>
            <a:p>
              <a:pPr algn="ctr" eaLnBrk="1" hangingPunct="1"/>
              <a:r>
                <a:rPr lang="ja-JP" altLang="en-US" sz="900">
                  <a:solidFill>
                    <a:schemeClr val="bg1"/>
                  </a:solidFill>
                  <a:latin typeface="BIZ UDPゴシック" panose="020B0400000000000000" pitchFamily="50" charset="-128"/>
                  <a:ea typeface="BIZ UDPゴシック" panose="020B0400000000000000" pitchFamily="50" charset="-128"/>
                </a:rPr>
                <a:t>ステージ映像</a:t>
              </a:r>
            </a:p>
          </p:txBody>
        </p:sp>
        <p:sp>
          <p:nvSpPr>
            <p:cNvPr id="58" name="Rectangle 1293">
              <a:extLst>
                <a:ext uri="{FF2B5EF4-FFF2-40B4-BE49-F238E27FC236}">
                  <a16:creationId xmlns:a16="http://schemas.microsoft.com/office/drawing/2014/main" id="{6D9E9378-4E93-6CE7-4ED3-2CD71197D744}"/>
                </a:ext>
              </a:extLst>
            </p:cNvPr>
            <p:cNvSpPr>
              <a:spLocks noChangeArrowheads="1"/>
            </p:cNvSpPr>
            <p:nvPr/>
          </p:nvSpPr>
          <p:spPr bwMode="auto">
            <a:xfrm>
              <a:off x="4874878" y="8567080"/>
              <a:ext cx="1620000" cy="288000"/>
            </a:xfrm>
            <a:prstGeom prst="rect">
              <a:avLst/>
            </a:prstGeom>
            <a:solidFill>
              <a:schemeClr val="bg1"/>
            </a:solidFill>
            <a:ln w="9525" algn="ctr">
              <a:solidFill>
                <a:schemeClr val="bg1">
                  <a:lumMod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nchor="ctr"/>
            <a:lstStyle>
              <a:lvl1pPr>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1pPr>
              <a:lvl2pPr marL="742950" indent="-28575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2pPr>
              <a:lvl3pPr marL="11430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3pPr>
              <a:lvl4pPr marL="16002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4pPr>
              <a:lvl5pPr marL="20574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5pPr>
              <a:lvl6pPr marL="25146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6pPr>
              <a:lvl7pPr marL="29718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7pPr>
              <a:lvl8pPr marL="34290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8pPr>
              <a:lvl9pPr marL="38862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9pPr>
            </a:lstStyle>
            <a:p>
              <a:pPr algn="ctr" eaLnBrk="1" hangingPunct="1"/>
              <a:endParaRPr lang="ja-JP" altLang="en-US" sz="900" dirty="0">
                <a:latin typeface="BIZ UDPゴシック" panose="020B0400000000000000" pitchFamily="50" charset="-128"/>
                <a:ea typeface="BIZ UDPゴシック" panose="020B0400000000000000" pitchFamily="50" charset="-128"/>
              </a:endParaRPr>
            </a:p>
          </p:txBody>
        </p:sp>
      </p:grpSp>
      <p:sp>
        <p:nvSpPr>
          <p:cNvPr id="59" name="Line 1281">
            <a:extLst>
              <a:ext uri="{FF2B5EF4-FFF2-40B4-BE49-F238E27FC236}">
                <a16:creationId xmlns:a16="http://schemas.microsoft.com/office/drawing/2014/main" id="{BAB92DD3-53DD-8F4D-A0DA-8A56F33EB980}"/>
              </a:ext>
            </a:extLst>
          </p:cNvPr>
          <p:cNvSpPr>
            <a:spLocks noChangeShapeType="1"/>
          </p:cNvSpPr>
          <p:nvPr/>
        </p:nvSpPr>
        <p:spPr bwMode="auto">
          <a:xfrm flipV="1">
            <a:off x="3437131" y="4888048"/>
            <a:ext cx="0" cy="1024736"/>
          </a:xfrm>
          <a:prstGeom prst="line">
            <a:avLst/>
          </a:prstGeom>
          <a:noFill/>
          <a:ln w="6350">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4" tIns="45717" rIns="91434" bIns="45717">
            <a:spAutoFit/>
          </a:bodyPr>
          <a:lstStyle/>
          <a:p>
            <a:endParaRPr lang="ja-JP" altLang="en-US">
              <a:latin typeface="BIZ UDPゴシック" panose="020B0400000000000000" pitchFamily="50" charset="-128"/>
              <a:ea typeface="BIZ UDPゴシック" panose="020B0400000000000000" pitchFamily="50" charset="-128"/>
            </a:endParaRPr>
          </a:p>
        </p:txBody>
      </p:sp>
      <p:grpSp>
        <p:nvGrpSpPr>
          <p:cNvPr id="60" name="グループ化 59">
            <a:extLst>
              <a:ext uri="{FF2B5EF4-FFF2-40B4-BE49-F238E27FC236}">
                <a16:creationId xmlns:a16="http://schemas.microsoft.com/office/drawing/2014/main" id="{C4889F5E-BC75-89B5-AED6-D8D482F2482F}"/>
              </a:ext>
            </a:extLst>
          </p:cNvPr>
          <p:cNvGrpSpPr/>
          <p:nvPr/>
        </p:nvGrpSpPr>
        <p:grpSpPr>
          <a:xfrm>
            <a:off x="2196440" y="8367728"/>
            <a:ext cx="1620000" cy="502533"/>
            <a:chOff x="3031411" y="8367728"/>
            <a:chExt cx="1620000" cy="502533"/>
          </a:xfrm>
        </p:grpSpPr>
        <p:sp>
          <p:nvSpPr>
            <p:cNvPr id="61" name="Rectangle 1296">
              <a:extLst>
                <a:ext uri="{FF2B5EF4-FFF2-40B4-BE49-F238E27FC236}">
                  <a16:creationId xmlns:a16="http://schemas.microsoft.com/office/drawing/2014/main" id="{ECE74616-F7CD-ADC9-3A73-7A72476EAB2C}"/>
                </a:ext>
              </a:extLst>
            </p:cNvPr>
            <p:cNvSpPr>
              <a:spLocks noChangeArrowheads="1"/>
            </p:cNvSpPr>
            <p:nvPr/>
          </p:nvSpPr>
          <p:spPr bwMode="auto">
            <a:xfrm>
              <a:off x="3031411" y="8367728"/>
              <a:ext cx="1620000" cy="216000"/>
            </a:xfrm>
            <a:prstGeom prst="rect">
              <a:avLst/>
            </a:prstGeom>
            <a:solidFill>
              <a:schemeClr val="bg1">
                <a:lumMod val="65000"/>
              </a:schemeClr>
            </a:solidFill>
            <a:ln w="9525" algn="ctr">
              <a:solidFill>
                <a:schemeClr val="bg1">
                  <a:lumMod val="50000"/>
                </a:schemeClr>
              </a:solidFill>
              <a:miter lim="800000"/>
              <a:headEnd/>
              <a:tailEnd/>
            </a:ln>
          </p:spPr>
          <p:txBody>
            <a:bodyPr lIns="91434" tIns="45717" rIns="91434" bIns="45717" anchor="ctr"/>
            <a:lstStyle>
              <a:lvl1pPr>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1pPr>
              <a:lvl2pPr marL="742950" indent="-28575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2pPr>
              <a:lvl3pPr marL="11430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3pPr>
              <a:lvl4pPr marL="16002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4pPr>
              <a:lvl5pPr marL="20574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5pPr>
              <a:lvl6pPr marL="25146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6pPr>
              <a:lvl7pPr marL="29718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7pPr>
              <a:lvl8pPr marL="34290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8pPr>
              <a:lvl9pPr marL="38862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9pPr>
            </a:lstStyle>
            <a:p>
              <a:pPr algn="ctr" eaLnBrk="1" hangingPunct="1"/>
              <a:r>
                <a:rPr lang="ja-JP" altLang="en-US" sz="900">
                  <a:solidFill>
                    <a:schemeClr val="bg1"/>
                  </a:solidFill>
                  <a:latin typeface="BIZ UDPゴシック" panose="020B0400000000000000" pitchFamily="50" charset="-128"/>
                  <a:ea typeface="BIZ UDPゴシック" panose="020B0400000000000000" pitchFamily="50" charset="-128"/>
                </a:rPr>
                <a:t>照明</a:t>
              </a:r>
            </a:p>
          </p:txBody>
        </p:sp>
        <p:sp>
          <p:nvSpPr>
            <p:cNvPr id="62" name="Rectangle 1297">
              <a:extLst>
                <a:ext uri="{FF2B5EF4-FFF2-40B4-BE49-F238E27FC236}">
                  <a16:creationId xmlns:a16="http://schemas.microsoft.com/office/drawing/2014/main" id="{09F31A1B-64E8-35CF-EC99-4E378170992D}"/>
                </a:ext>
              </a:extLst>
            </p:cNvPr>
            <p:cNvSpPr>
              <a:spLocks noChangeArrowheads="1"/>
            </p:cNvSpPr>
            <p:nvPr/>
          </p:nvSpPr>
          <p:spPr bwMode="auto">
            <a:xfrm>
              <a:off x="3031411" y="8582261"/>
              <a:ext cx="1620000" cy="288000"/>
            </a:xfrm>
            <a:prstGeom prst="rect">
              <a:avLst/>
            </a:prstGeom>
            <a:solidFill>
              <a:schemeClr val="bg1"/>
            </a:solidFill>
            <a:ln w="9525" algn="ctr">
              <a:solidFill>
                <a:schemeClr val="bg1">
                  <a:lumMod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nchor="ctr"/>
            <a:lstStyle>
              <a:lvl1pPr>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1pPr>
              <a:lvl2pPr marL="742950" indent="-28575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2pPr>
              <a:lvl3pPr marL="11430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3pPr>
              <a:lvl4pPr marL="16002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4pPr>
              <a:lvl5pPr marL="20574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5pPr>
              <a:lvl6pPr marL="25146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6pPr>
              <a:lvl7pPr marL="29718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7pPr>
              <a:lvl8pPr marL="34290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8pPr>
              <a:lvl9pPr marL="38862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9pPr>
            </a:lstStyle>
            <a:p>
              <a:pPr algn="ctr" eaLnBrk="1" hangingPunct="1"/>
              <a:endParaRPr lang="ja-JP" altLang="en-US" sz="900" dirty="0">
                <a:latin typeface="BIZ UDPゴシック" panose="020B0400000000000000" pitchFamily="50" charset="-128"/>
                <a:ea typeface="BIZ UDPゴシック" panose="020B0400000000000000" pitchFamily="50" charset="-128"/>
              </a:endParaRPr>
            </a:p>
          </p:txBody>
        </p:sp>
      </p:grpSp>
      <p:grpSp>
        <p:nvGrpSpPr>
          <p:cNvPr id="63" name="グループ化 62">
            <a:extLst>
              <a:ext uri="{FF2B5EF4-FFF2-40B4-BE49-F238E27FC236}">
                <a16:creationId xmlns:a16="http://schemas.microsoft.com/office/drawing/2014/main" id="{3614A8EF-9E7B-E2A8-08FC-6EAB84CDBDB1}"/>
              </a:ext>
            </a:extLst>
          </p:cNvPr>
          <p:cNvGrpSpPr/>
          <p:nvPr/>
        </p:nvGrpSpPr>
        <p:grpSpPr>
          <a:xfrm>
            <a:off x="4069527" y="8352547"/>
            <a:ext cx="1620000" cy="502533"/>
            <a:chOff x="1059610" y="8352547"/>
            <a:chExt cx="1620000" cy="502533"/>
          </a:xfrm>
        </p:grpSpPr>
        <p:sp>
          <p:nvSpPr>
            <p:cNvPr id="64" name="Rectangle 1296">
              <a:extLst>
                <a:ext uri="{FF2B5EF4-FFF2-40B4-BE49-F238E27FC236}">
                  <a16:creationId xmlns:a16="http://schemas.microsoft.com/office/drawing/2014/main" id="{B3334CE5-B6A6-95C9-028A-7FB7FD5534BE}"/>
                </a:ext>
              </a:extLst>
            </p:cNvPr>
            <p:cNvSpPr>
              <a:spLocks noChangeArrowheads="1"/>
            </p:cNvSpPr>
            <p:nvPr/>
          </p:nvSpPr>
          <p:spPr bwMode="auto">
            <a:xfrm>
              <a:off x="1059610" y="8352547"/>
              <a:ext cx="1620000" cy="216000"/>
            </a:xfrm>
            <a:prstGeom prst="rect">
              <a:avLst/>
            </a:prstGeom>
            <a:solidFill>
              <a:schemeClr val="bg1">
                <a:lumMod val="65000"/>
              </a:schemeClr>
            </a:solidFill>
            <a:ln w="9525" algn="ctr">
              <a:solidFill>
                <a:schemeClr val="bg1">
                  <a:lumMod val="50000"/>
                </a:schemeClr>
              </a:solidFill>
              <a:miter lim="800000"/>
              <a:headEnd/>
              <a:tailEnd/>
            </a:ln>
          </p:spPr>
          <p:txBody>
            <a:bodyPr lIns="91434" tIns="45717" rIns="91434" bIns="45717" anchor="ctr"/>
            <a:lstStyle>
              <a:lvl1pPr>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1pPr>
              <a:lvl2pPr marL="742950" indent="-28575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2pPr>
              <a:lvl3pPr marL="11430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3pPr>
              <a:lvl4pPr marL="16002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4pPr>
              <a:lvl5pPr marL="20574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5pPr>
              <a:lvl6pPr marL="25146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6pPr>
              <a:lvl7pPr marL="29718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7pPr>
              <a:lvl8pPr marL="34290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8pPr>
              <a:lvl9pPr marL="38862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9pPr>
            </a:lstStyle>
            <a:p>
              <a:pPr algn="ctr" eaLnBrk="1" hangingPunct="1"/>
              <a:r>
                <a:rPr lang="ja-JP" altLang="en-US" sz="900">
                  <a:solidFill>
                    <a:schemeClr val="bg1"/>
                  </a:solidFill>
                  <a:latin typeface="BIZ UDPゴシック" panose="020B0400000000000000" pitchFamily="50" charset="-128"/>
                  <a:ea typeface="BIZ UDPゴシック" panose="020B0400000000000000" pitchFamily="50" charset="-128"/>
                </a:rPr>
                <a:t>音響</a:t>
              </a:r>
            </a:p>
          </p:txBody>
        </p:sp>
        <p:sp>
          <p:nvSpPr>
            <p:cNvPr id="65" name="Rectangle 1297">
              <a:extLst>
                <a:ext uri="{FF2B5EF4-FFF2-40B4-BE49-F238E27FC236}">
                  <a16:creationId xmlns:a16="http://schemas.microsoft.com/office/drawing/2014/main" id="{38EAF640-1901-1F09-10CD-D8FA2F2BC929}"/>
                </a:ext>
              </a:extLst>
            </p:cNvPr>
            <p:cNvSpPr>
              <a:spLocks noChangeArrowheads="1"/>
            </p:cNvSpPr>
            <p:nvPr/>
          </p:nvSpPr>
          <p:spPr bwMode="auto">
            <a:xfrm>
              <a:off x="1059610" y="8567080"/>
              <a:ext cx="1620000" cy="288000"/>
            </a:xfrm>
            <a:prstGeom prst="rect">
              <a:avLst/>
            </a:prstGeom>
            <a:solidFill>
              <a:schemeClr val="bg1"/>
            </a:solidFill>
            <a:ln w="9525" algn="ctr">
              <a:solidFill>
                <a:schemeClr val="bg1">
                  <a:lumMod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nchor="ctr"/>
            <a:lstStyle>
              <a:lvl1pPr>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1pPr>
              <a:lvl2pPr marL="742950" indent="-28575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2pPr>
              <a:lvl3pPr marL="11430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3pPr>
              <a:lvl4pPr marL="16002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4pPr>
              <a:lvl5pPr marL="20574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5pPr>
              <a:lvl6pPr marL="25146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6pPr>
              <a:lvl7pPr marL="29718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7pPr>
              <a:lvl8pPr marL="34290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8pPr>
              <a:lvl9pPr marL="38862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9pPr>
            </a:lstStyle>
            <a:p>
              <a:pPr algn="ctr" eaLnBrk="1" hangingPunct="1"/>
              <a:endParaRPr lang="ja-JP" altLang="en-US" sz="900" dirty="0">
                <a:latin typeface="BIZ UDPゴシック" panose="020B0400000000000000" pitchFamily="50" charset="-128"/>
                <a:ea typeface="BIZ UDPゴシック" panose="020B0400000000000000" pitchFamily="50" charset="-128"/>
              </a:endParaRPr>
            </a:p>
          </p:txBody>
        </p:sp>
      </p:grpSp>
      <p:grpSp>
        <p:nvGrpSpPr>
          <p:cNvPr id="66" name="グループ化 65">
            <a:extLst>
              <a:ext uri="{FF2B5EF4-FFF2-40B4-BE49-F238E27FC236}">
                <a16:creationId xmlns:a16="http://schemas.microsoft.com/office/drawing/2014/main" id="{5F6AE6B3-8906-F000-CC9D-80B526F8273E}"/>
              </a:ext>
            </a:extLst>
          </p:cNvPr>
          <p:cNvGrpSpPr/>
          <p:nvPr/>
        </p:nvGrpSpPr>
        <p:grpSpPr>
          <a:xfrm>
            <a:off x="4257272" y="5121300"/>
            <a:ext cx="1620000" cy="626174"/>
            <a:chOff x="1065201" y="4912851"/>
            <a:chExt cx="1620000" cy="626174"/>
          </a:xfrm>
        </p:grpSpPr>
        <p:sp>
          <p:nvSpPr>
            <p:cNvPr id="67" name="Rectangle 1290">
              <a:extLst>
                <a:ext uri="{FF2B5EF4-FFF2-40B4-BE49-F238E27FC236}">
                  <a16:creationId xmlns:a16="http://schemas.microsoft.com/office/drawing/2014/main" id="{A4AA839D-E0F6-85C7-6A06-03BEF092DE18}"/>
                </a:ext>
              </a:extLst>
            </p:cNvPr>
            <p:cNvSpPr>
              <a:spLocks noChangeArrowheads="1"/>
            </p:cNvSpPr>
            <p:nvPr/>
          </p:nvSpPr>
          <p:spPr bwMode="auto">
            <a:xfrm>
              <a:off x="1065201" y="4912851"/>
              <a:ext cx="1620000" cy="252000"/>
            </a:xfrm>
            <a:prstGeom prst="rect">
              <a:avLst/>
            </a:prstGeom>
            <a:solidFill>
              <a:schemeClr val="bg1">
                <a:lumMod val="65000"/>
              </a:schemeClr>
            </a:solidFill>
            <a:ln w="9525" algn="ctr">
              <a:solidFill>
                <a:schemeClr val="bg1">
                  <a:lumMod val="50000"/>
                </a:schemeClr>
              </a:solidFill>
              <a:miter lim="800000"/>
              <a:headEnd/>
              <a:tailEnd/>
            </a:ln>
          </p:spPr>
          <p:txBody>
            <a:bodyPr lIns="91434" tIns="45717" rIns="91434" bIns="45717" anchor="ctr"/>
            <a:lstStyle>
              <a:lvl1pPr>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1pPr>
              <a:lvl2pPr marL="742950" indent="-28575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2pPr>
              <a:lvl3pPr marL="11430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3pPr>
              <a:lvl4pPr marL="16002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4pPr>
              <a:lvl5pPr marL="20574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5pPr>
              <a:lvl6pPr marL="25146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6pPr>
              <a:lvl7pPr marL="29718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7pPr>
              <a:lvl8pPr marL="34290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8pPr>
              <a:lvl9pPr marL="38862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9pPr>
            </a:lstStyle>
            <a:p>
              <a:pPr algn="ctr" eaLnBrk="1" hangingPunct="1"/>
              <a:r>
                <a:rPr lang="ja-JP" altLang="en-US" sz="900">
                  <a:solidFill>
                    <a:schemeClr val="bg1"/>
                  </a:solidFill>
                  <a:latin typeface="BIZ UDPゴシック" panose="020B0400000000000000" pitchFamily="50" charset="-128"/>
                  <a:ea typeface="BIZ UDPゴシック" panose="020B0400000000000000" pitchFamily="50" charset="-128"/>
                </a:rPr>
                <a:t>運営ディレクター</a:t>
              </a:r>
            </a:p>
          </p:txBody>
        </p:sp>
        <p:sp>
          <p:nvSpPr>
            <p:cNvPr id="68" name="Rectangle 1291">
              <a:extLst>
                <a:ext uri="{FF2B5EF4-FFF2-40B4-BE49-F238E27FC236}">
                  <a16:creationId xmlns:a16="http://schemas.microsoft.com/office/drawing/2014/main" id="{7AB64BCF-3E42-30E1-D608-2A446892D8BF}"/>
                </a:ext>
              </a:extLst>
            </p:cNvPr>
            <p:cNvSpPr>
              <a:spLocks noChangeArrowheads="1"/>
            </p:cNvSpPr>
            <p:nvPr/>
          </p:nvSpPr>
          <p:spPr bwMode="auto">
            <a:xfrm>
              <a:off x="1065201" y="5153825"/>
              <a:ext cx="1620000" cy="385200"/>
            </a:xfrm>
            <a:prstGeom prst="rect">
              <a:avLst/>
            </a:prstGeom>
            <a:solidFill>
              <a:schemeClr val="bg1"/>
            </a:solidFill>
            <a:ln w="9525" algn="ctr">
              <a:solidFill>
                <a:schemeClr val="bg1">
                  <a:lumMod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45717" rIns="91434" bIns="45717" anchor="ctr"/>
            <a:lstStyle>
              <a:lvl1pPr defTabSz="5334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1pPr>
              <a:lvl2pPr marL="742950" indent="-285750" defTabSz="5334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2pPr>
              <a:lvl3pPr marL="1143000" indent="-228600" defTabSz="5334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3pPr>
              <a:lvl4pPr marL="1600200" indent="-228600" defTabSz="5334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4pPr>
              <a:lvl5pPr marL="2057400" indent="-228600" defTabSz="5334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5pPr>
              <a:lvl6pPr marL="2514600" indent="-228600" defTabSz="5334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6pPr>
              <a:lvl7pPr marL="2971800" indent="-228600" defTabSz="5334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7pPr>
              <a:lvl8pPr marL="3429000" indent="-228600" defTabSz="5334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8pPr>
              <a:lvl9pPr marL="3886200" indent="-228600" defTabSz="5334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9pPr>
            </a:lstStyle>
            <a:p>
              <a:pPr algn="ctr" eaLnBrk="1" hangingPunct="1"/>
              <a:endParaRPr lang="en-US" altLang="ja-JP" sz="900" dirty="0">
                <a:latin typeface="BIZ UDPゴシック" panose="020B0400000000000000" pitchFamily="50" charset="-128"/>
                <a:ea typeface="BIZ UDPゴシック" panose="020B0400000000000000" pitchFamily="50" charset="-128"/>
              </a:endParaRPr>
            </a:p>
          </p:txBody>
        </p:sp>
      </p:grpSp>
      <p:sp>
        <p:nvSpPr>
          <p:cNvPr id="69" name="Line 1279">
            <a:extLst>
              <a:ext uri="{FF2B5EF4-FFF2-40B4-BE49-F238E27FC236}">
                <a16:creationId xmlns:a16="http://schemas.microsoft.com/office/drawing/2014/main" id="{B1042282-6577-84F3-8392-CE7F43B8535A}"/>
              </a:ext>
            </a:extLst>
          </p:cNvPr>
          <p:cNvSpPr>
            <a:spLocks noChangeShapeType="1"/>
          </p:cNvSpPr>
          <p:nvPr/>
        </p:nvSpPr>
        <p:spPr bwMode="auto">
          <a:xfrm flipH="1">
            <a:off x="1844022" y="4888049"/>
            <a:ext cx="1586325" cy="0"/>
          </a:xfrm>
          <a:prstGeom prst="line">
            <a:avLst/>
          </a:prstGeom>
          <a:noFill/>
          <a:ln w="6350">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BIZ UDPゴシック" panose="020B0400000000000000" pitchFamily="50" charset="-128"/>
              <a:ea typeface="BIZ UDPゴシック" panose="020B0400000000000000" pitchFamily="50" charset="-128"/>
            </a:endParaRPr>
          </a:p>
        </p:txBody>
      </p:sp>
      <p:grpSp>
        <p:nvGrpSpPr>
          <p:cNvPr id="70" name="グループ化 69">
            <a:extLst>
              <a:ext uri="{FF2B5EF4-FFF2-40B4-BE49-F238E27FC236}">
                <a16:creationId xmlns:a16="http://schemas.microsoft.com/office/drawing/2014/main" id="{3D6117D9-170E-AD30-2D6A-E487670F0ED6}"/>
              </a:ext>
            </a:extLst>
          </p:cNvPr>
          <p:cNvGrpSpPr/>
          <p:nvPr/>
        </p:nvGrpSpPr>
        <p:grpSpPr>
          <a:xfrm>
            <a:off x="2196440" y="9131209"/>
            <a:ext cx="1620000" cy="502533"/>
            <a:chOff x="2970691" y="9131209"/>
            <a:chExt cx="1620000" cy="502533"/>
          </a:xfrm>
        </p:grpSpPr>
        <p:sp>
          <p:nvSpPr>
            <p:cNvPr id="71" name="Rectangle 1296">
              <a:extLst>
                <a:ext uri="{FF2B5EF4-FFF2-40B4-BE49-F238E27FC236}">
                  <a16:creationId xmlns:a16="http://schemas.microsoft.com/office/drawing/2014/main" id="{0E25CBC7-6980-2F61-542C-C2815C2B0E71}"/>
                </a:ext>
              </a:extLst>
            </p:cNvPr>
            <p:cNvSpPr>
              <a:spLocks noChangeArrowheads="1"/>
            </p:cNvSpPr>
            <p:nvPr/>
          </p:nvSpPr>
          <p:spPr bwMode="auto">
            <a:xfrm>
              <a:off x="2970691" y="9131209"/>
              <a:ext cx="1620000" cy="216000"/>
            </a:xfrm>
            <a:prstGeom prst="rect">
              <a:avLst/>
            </a:prstGeom>
            <a:solidFill>
              <a:schemeClr val="bg1">
                <a:lumMod val="65000"/>
              </a:schemeClr>
            </a:solidFill>
            <a:ln w="9525" algn="ctr">
              <a:solidFill>
                <a:schemeClr val="bg1">
                  <a:lumMod val="50000"/>
                </a:schemeClr>
              </a:solidFill>
              <a:miter lim="800000"/>
              <a:headEnd/>
              <a:tailEnd/>
            </a:ln>
          </p:spPr>
          <p:txBody>
            <a:bodyPr lIns="91434" tIns="45717" rIns="91434" bIns="45717" anchor="ctr"/>
            <a:lstStyle>
              <a:lvl1pPr>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1pPr>
              <a:lvl2pPr marL="742950" indent="-28575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2pPr>
              <a:lvl3pPr marL="11430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3pPr>
              <a:lvl4pPr marL="16002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4pPr>
              <a:lvl5pPr marL="20574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5pPr>
              <a:lvl6pPr marL="25146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6pPr>
              <a:lvl7pPr marL="29718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7pPr>
              <a:lvl8pPr marL="34290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8pPr>
              <a:lvl9pPr marL="38862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9pPr>
            </a:lstStyle>
            <a:p>
              <a:pPr algn="ctr" eaLnBrk="1" hangingPunct="1"/>
              <a:r>
                <a:rPr lang="ja-JP" altLang="en-US" sz="900">
                  <a:solidFill>
                    <a:schemeClr val="bg1"/>
                  </a:solidFill>
                  <a:latin typeface="BIZ UDPゴシック" panose="020B0400000000000000" pitchFamily="50" charset="-128"/>
                  <a:ea typeface="BIZ UDPゴシック" panose="020B0400000000000000" pitchFamily="50" charset="-128"/>
                </a:rPr>
                <a:t>収録</a:t>
              </a:r>
            </a:p>
          </p:txBody>
        </p:sp>
        <p:sp>
          <p:nvSpPr>
            <p:cNvPr id="72" name="Rectangle 1297">
              <a:extLst>
                <a:ext uri="{FF2B5EF4-FFF2-40B4-BE49-F238E27FC236}">
                  <a16:creationId xmlns:a16="http://schemas.microsoft.com/office/drawing/2014/main" id="{DD94547A-59FC-6711-5187-9E65A42AADD3}"/>
                </a:ext>
              </a:extLst>
            </p:cNvPr>
            <p:cNvSpPr>
              <a:spLocks noChangeArrowheads="1"/>
            </p:cNvSpPr>
            <p:nvPr/>
          </p:nvSpPr>
          <p:spPr bwMode="auto">
            <a:xfrm>
              <a:off x="2970691" y="9345742"/>
              <a:ext cx="1620000" cy="288000"/>
            </a:xfrm>
            <a:prstGeom prst="rect">
              <a:avLst/>
            </a:prstGeom>
            <a:solidFill>
              <a:schemeClr val="bg1"/>
            </a:solidFill>
            <a:ln w="9525" algn="ctr">
              <a:solidFill>
                <a:schemeClr val="bg1">
                  <a:lumMod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nchor="ctr"/>
            <a:lstStyle>
              <a:lvl1pPr>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1pPr>
              <a:lvl2pPr marL="742950" indent="-28575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2pPr>
              <a:lvl3pPr marL="11430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3pPr>
              <a:lvl4pPr marL="16002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4pPr>
              <a:lvl5pPr marL="20574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5pPr>
              <a:lvl6pPr marL="25146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6pPr>
              <a:lvl7pPr marL="29718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7pPr>
              <a:lvl8pPr marL="34290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8pPr>
              <a:lvl9pPr marL="38862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9pPr>
            </a:lstStyle>
            <a:p>
              <a:pPr algn="ctr" eaLnBrk="1" hangingPunct="1"/>
              <a:endParaRPr lang="ja-JP" altLang="en-US" sz="900" dirty="0">
                <a:latin typeface="BIZ UDPゴシック" panose="020B0400000000000000" pitchFamily="50" charset="-128"/>
                <a:ea typeface="BIZ UDPゴシック" panose="020B0400000000000000" pitchFamily="50" charset="-128"/>
              </a:endParaRPr>
            </a:p>
          </p:txBody>
        </p:sp>
      </p:grpSp>
      <p:grpSp>
        <p:nvGrpSpPr>
          <p:cNvPr id="73" name="グループ化 72">
            <a:extLst>
              <a:ext uri="{FF2B5EF4-FFF2-40B4-BE49-F238E27FC236}">
                <a16:creationId xmlns:a16="http://schemas.microsoft.com/office/drawing/2014/main" id="{C563F197-3BD4-22CB-0FAC-79461B874392}"/>
              </a:ext>
            </a:extLst>
          </p:cNvPr>
          <p:cNvGrpSpPr/>
          <p:nvPr/>
        </p:nvGrpSpPr>
        <p:grpSpPr>
          <a:xfrm>
            <a:off x="4069527" y="9131209"/>
            <a:ext cx="1620000" cy="502533"/>
            <a:chOff x="1064771" y="9131209"/>
            <a:chExt cx="1620000" cy="502533"/>
          </a:xfrm>
        </p:grpSpPr>
        <p:sp>
          <p:nvSpPr>
            <p:cNvPr id="74" name="Rectangle 1296">
              <a:extLst>
                <a:ext uri="{FF2B5EF4-FFF2-40B4-BE49-F238E27FC236}">
                  <a16:creationId xmlns:a16="http://schemas.microsoft.com/office/drawing/2014/main" id="{B873B9EC-94EC-BA16-0052-ABB4BDBA5820}"/>
                </a:ext>
              </a:extLst>
            </p:cNvPr>
            <p:cNvSpPr>
              <a:spLocks noChangeArrowheads="1"/>
            </p:cNvSpPr>
            <p:nvPr/>
          </p:nvSpPr>
          <p:spPr bwMode="auto">
            <a:xfrm>
              <a:off x="1064771" y="9131209"/>
              <a:ext cx="1620000" cy="216000"/>
            </a:xfrm>
            <a:prstGeom prst="rect">
              <a:avLst/>
            </a:prstGeom>
            <a:solidFill>
              <a:schemeClr val="bg1">
                <a:lumMod val="65000"/>
              </a:schemeClr>
            </a:solidFill>
            <a:ln w="9525" algn="ctr">
              <a:solidFill>
                <a:schemeClr val="bg1">
                  <a:lumMod val="50000"/>
                </a:schemeClr>
              </a:solidFill>
              <a:miter lim="800000"/>
              <a:headEnd/>
              <a:tailEnd/>
            </a:ln>
          </p:spPr>
          <p:txBody>
            <a:bodyPr lIns="91434" tIns="45717" rIns="91434" bIns="45717" anchor="ctr"/>
            <a:lstStyle>
              <a:lvl1pPr>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1pPr>
              <a:lvl2pPr marL="742950" indent="-28575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2pPr>
              <a:lvl3pPr marL="11430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3pPr>
              <a:lvl4pPr marL="16002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4pPr>
              <a:lvl5pPr marL="20574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5pPr>
              <a:lvl6pPr marL="25146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6pPr>
              <a:lvl7pPr marL="29718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7pPr>
              <a:lvl8pPr marL="34290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8pPr>
              <a:lvl9pPr marL="38862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9pPr>
            </a:lstStyle>
            <a:p>
              <a:pPr algn="ctr" eaLnBrk="1" hangingPunct="1"/>
              <a:r>
                <a:rPr lang="ja-JP" altLang="en-US" sz="900">
                  <a:solidFill>
                    <a:schemeClr val="bg1"/>
                  </a:solidFill>
                  <a:latin typeface="BIZ UDPゴシック" panose="020B0400000000000000" pitchFamily="50" charset="-128"/>
                  <a:ea typeface="BIZ UDPゴシック" panose="020B0400000000000000" pitchFamily="50" charset="-128"/>
                </a:rPr>
                <a:t>カメラマン</a:t>
              </a:r>
            </a:p>
          </p:txBody>
        </p:sp>
        <p:sp>
          <p:nvSpPr>
            <p:cNvPr id="75" name="Rectangle 1297">
              <a:extLst>
                <a:ext uri="{FF2B5EF4-FFF2-40B4-BE49-F238E27FC236}">
                  <a16:creationId xmlns:a16="http://schemas.microsoft.com/office/drawing/2014/main" id="{C648347C-E693-5EBE-CCF6-9746BF375E38}"/>
                </a:ext>
              </a:extLst>
            </p:cNvPr>
            <p:cNvSpPr>
              <a:spLocks noChangeArrowheads="1"/>
            </p:cNvSpPr>
            <p:nvPr/>
          </p:nvSpPr>
          <p:spPr bwMode="auto">
            <a:xfrm>
              <a:off x="1064771" y="9345742"/>
              <a:ext cx="1620000" cy="288000"/>
            </a:xfrm>
            <a:prstGeom prst="rect">
              <a:avLst/>
            </a:prstGeom>
            <a:solidFill>
              <a:schemeClr val="bg1"/>
            </a:solidFill>
            <a:ln w="9525" algn="ctr">
              <a:solidFill>
                <a:schemeClr val="bg1">
                  <a:lumMod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nchor="ctr"/>
            <a:lstStyle>
              <a:lvl1pPr>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1pPr>
              <a:lvl2pPr marL="742950" indent="-28575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2pPr>
              <a:lvl3pPr marL="11430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3pPr>
              <a:lvl4pPr marL="16002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4pPr>
              <a:lvl5pPr marL="20574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5pPr>
              <a:lvl6pPr marL="25146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6pPr>
              <a:lvl7pPr marL="29718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7pPr>
              <a:lvl8pPr marL="34290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8pPr>
              <a:lvl9pPr marL="38862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9pPr>
            </a:lstStyle>
            <a:p>
              <a:pPr algn="ctr" eaLnBrk="1" hangingPunct="1"/>
              <a:endParaRPr lang="ja-JP" altLang="en-US" sz="900" dirty="0">
                <a:latin typeface="BIZ UDPゴシック" panose="020B0400000000000000" pitchFamily="50" charset="-128"/>
                <a:ea typeface="BIZ UDPゴシック" panose="020B0400000000000000" pitchFamily="50" charset="-128"/>
              </a:endParaRPr>
            </a:p>
          </p:txBody>
        </p:sp>
      </p:grpSp>
      <p:sp>
        <p:nvSpPr>
          <p:cNvPr id="76" name="Line 1280">
            <a:extLst>
              <a:ext uri="{FF2B5EF4-FFF2-40B4-BE49-F238E27FC236}">
                <a16:creationId xmlns:a16="http://schemas.microsoft.com/office/drawing/2014/main" id="{09DE8287-A99A-805F-3945-BDA5381A818B}"/>
              </a:ext>
            </a:extLst>
          </p:cNvPr>
          <p:cNvSpPr>
            <a:spLocks noChangeShapeType="1"/>
          </p:cNvSpPr>
          <p:nvPr/>
        </p:nvSpPr>
        <p:spPr bwMode="auto">
          <a:xfrm flipH="1" flipV="1">
            <a:off x="836712" y="7960696"/>
            <a:ext cx="5285408" cy="0"/>
          </a:xfrm>
          <a:prstGeom prst="line">
            <a:avLst/>
          </a:prstGeom>
          <a:noFill/>
          <a:ln w="6350">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BIZ UDPゴシック" panose="020B0400000000000000" pitchFamily="50" charset="-128"/>
              <a:ea typeface="BIZ UDPゴシック" panose="020B0400000000000000" pitchFamily="50" charset="-128"/>
            </a:endParaRPr>
          </a:p>
        </p:txBody>
      </p:sp>
      <p:grpSp>
        <p:nvGrpSpPr>
          <p:cNvPr id="77" name="グループ化 76">
            <a:extLst>
              <a:ext uri="{FF2B5EF4-FFF2-40B4-BE49-F238E27FC236}">
                <a16:creationId xmlns:a16="http://schemas.microsoft.com/office/drawing/2014/main" id="{66CFD047-3FB3-F49D-2D84-B27C48C67639}"/>
              </a:ext>
            </a:extLst>
          </p:cNvPr>
          <p:cNvGrpSpPr/>
          <p:nvPr/>
        </p:nvGrpSpPr>
        <p:grpSpPr>
          <a:xfrm>
            <a:off x="2181434" y="7732945"/>
            <a:ext cx="1620000" cy="483052"/>
            <a:chOff x="2967244" y="7732945"/>
            <a:chExt cx="1620000" cy="483052"/>
          </a:xfrm>
        </p:grpSpPr>
        <p:sp>
          <p:nvSpPr>
            <p:cNvPr id="78" name="Rectangle 1292">
              <a:extLst>
                <a:ext uri="{FF2B5EF4-FFF2-40B4-BE49-F238E27FC236}">
                  <a16:creationId xmlns:a16="http://schemas.microsoft.com/office/drawing/2014/main" id="{B3307C2B-1FD9-DEB4-C920-596E34D99433}"/>
                </a:ext>
              </a:extLst>
            </p:cNvPr>
            <p:cNvSpPr>
              <a:spLocks noChangeArrowheads="1"/>
            </p:cNvSpPr>
            <p:nvPr/>
          </p:nvSpPr>
          <p:spPr bwMode="auto">
            <a:xfrm>
              <a:off x="2967244" y="7732945"/>
              <a:ext cx="1620000" cy="216000"/>
            </a:xfrm>
            <a:prstGeom prst="rect">
              <a:avLst/>
            </a:prstGeom>
            <a:solidFill>
              <a:schemeClr val="bg1">
                <a:lumMod val="65000"/>
              </a:schemeClr>
            </a:solidFill>
            <a:ln w="9525" algn="ctr">
              <a:solidFill>
                <a:schemeClr val="bg1">
                  <a:lumMod val="50000"/>
                </a:schemeClr>
              </a:solidFill>
              <a:miter lim="800000"/>
              <a:headEnd/>
              <a:tailEnd/>
            </a:ln>
          </p:spPr>
          <p:txBody>
            <a:bodyPr lIns="91434" tIns="45717" rIns="91434" bIns="45717" anchor="ctr"/>
            <a:lstStyle>
              <a:lvl1pPr>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1pPr>
              <a:lvl2pPr marL="742950" indent="-28575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2pPr>
              <a:lvl3pPr marL="11430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3pPr>
              <a:lvl4pPr marL="16002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4pPr>
              <a:lvl5pPr marL="20574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5pPr>
              <a:lvl6pPr marL="25146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6pPr>
              <a:lvl7pPr marL="29718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7pPr>
              <a:lvl8pPr marL="34290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8pPr>
              <a:lvl9pPr marL="38862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9pPr>
            </a:lstStyle>
            <a:p>
              <a:pPr algn="ctr" eaLnBrk="1" hangingPunct="1"/>
              <a:r>
                <a:rPr lang="ja-JP" altLang="en-US" sz="900">
                  <a:solidFill>
                    <a:schemeClr val="bg1"/>
                  </a:solidFill>
                  <a:latin typeface="BIZ UDPゴシック" panose="020B0400000000000000" pitchFamily="50" charset="-128"/>
                  <a:ea typeface="BIZ UDPゴシック" panose="020B0400000000000000" pitchFamily="50" charset="-128"/>
                </a:rPr>
                <a:t>進行アシスタント</a:t>
              </a:r>
            </a:p>
          </p:txBody>
        </p:sp>
        <p:sp>
          <p:nvSpPr>
            <p:cNvPr id="79" name="Rectangle 1293">
              <a:extLst>
                <a:ext uri="{FF2B5EF4-FFF2-40B4-BE49-F238E27FC236}">
                  <a16:creationId xmlns:a16="http://schemas.microsoft.com/office/drawing/2014/main" id="{25A53693-B471-E13F-7842-4A6BE64CF0C7}"/>
                </a:ext>
              </a:extLst>
            </p:cNvPr>
            <p:cNvSpPr>
              <a:spLocks noChangeArrowheads="1"/>
            </p:cNvSpPr>
            <p:nvPr/>
          </p:nvSpPr>
          <p:spPr bwMode="auto">
            <a:xfrm>
              <a:off x="2967244" y="7927997"/>
              <a:ext cx="1620000" cy="288000"/>
            </a:xfrm>
            <a:prstGeom prst="rect">
              <a:avLst/>
            </a:prstGeom>
            <a:solidFill>
              <a:schemeClr val="bg1"/>
            </a:solidFill>
            <a:ln w="9525" algn="ctr">
              <a:solidFill>
                <a:schemeClr val="bg1">
                  <a:lumMod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nchor="ctr"/>
            <a:lstStyle>
              <a:lvl1pPr>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1pPr>
              <a:lvl2pPr marL="742950" indent="-28575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2pPr>
              <a:lvl3pPr marL="11430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3pPr>
              <a:lvl4pPr marL="16002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4pPr>
              <a:lvl5pPr marL="20574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5pPr>
              <a:lvl6pPr marL="25146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6pPr>
              <a:lvl7pPr marL="29718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7pPr>
              <a:lvl8pPr marL="34290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8pPr>
              <a:lvl9pPr marL="38862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9pPr>
            </a:lstStyle>
            <a:p>
              <a:pPr algn="ctr" eaLnBrk="1" hangingPunct="1"/>
              <a:endParaRPr lang="ja-JP" altLang="en-US" sz="900" dirty="0">
                <a:latin typeface="BIZ UDPゴシック" panose="020B0400000000000000" pitchFamily="50" charset="-128"/>
                <a:ea typeface="BIZ UDPゴシック" panose="020B0400000000000000" pitchFamily="50" charset="-128"/>
              </a:endParaRPr>
            </a:p>
          </p:txBody>
        </p:sp>
      </p:grpSp>
      <p:grpSp>
        <p:nvGrpSpPr>
          <p:cNvPr id="80" name="グループ化 79">
            <a:extLst>
              <a:ext uri="{FF2B5EF4-FFF2-40B4-BE49-F238E27FC236}">
                <a16:creationId xmlns:a16="http://schemas.microsoft.com/office/drawing/2014/main" id="{BB09B294-4E9D-5B14-32A4-20EF929C2653}"/>
              </a:ext>
            </a:extLst>
          </p:cNvPr>
          <p:cNvGrpSpPr/>
          <p:nvPr/>
        </p:nvGrpSpPr>
        <p:grpSpPr>
          <a:xfrm>
            <a:off x="320049" y="7722817"/>
            <a:ext cx="1620000" cy="502533"/>
            <a:chOff x="4878881" y="7722817"/>
            <a:chExt cx="1620000" cy="502533"/>
          </a:xfrm>
        </p:grpSpPr>
        <p:sp>
          <p:nvSpPr>
            <p:cNvPr id="81" name="Rectangle 1292">
              <a:extLst>
                <a:ext uri="{FF2B5EF4-FFF2-40B4-BE49-F238E27FC236}">
                  <a16:creationId xmlns:a16="http://schemas.microsoft.com/office/drawing/2014/main" id="{54D9084D-2E5D-5858-815D-D826D771751F}"/>
                </a:ext>
              </a:extLst>
            </p:cNvPr>
            <p:cNvSpPr>
              <a:spLocks noChangeArrowheads="1"/>
            </p:cNvSpPr>
            <p:nvPr/>
          </p:nvSpPr>
          <p:spPr bwMode="auto">
            <a:xfrm>
              <a:off x="4878881" y="7722817"/>
              <a:ext cx="1620000" cy="216000"/>
            </a:xfrm>
            <a:prstGeom prst="rect">
              <a:avLst/>
            </a:prstGeom>
            <a:solidFill>
              <a:schemeClr val="bg1">
                <a:lumMod val="65000"/>
              </a:schemeClr>
            </a:solidFill>
            <a:ln w="9525" algn="ctr">
              <a:solidFill>
                <a:schemeClr val="bg1">
                  <a:lumMod val="50000"/>
                </a:schemeClr>
              </a:solidFill>
              <a:miter lim="800000"/>
              <a:headEnd/>
              <a:tailEnd/>
            </a:ln>
          </p:spPr>
          <p:txBody>
            <a:bodyPr lIns="0" tIns="45717" rIns="0" bIns="45717" anchor="ctr"/>
            <a:lstStyle>
              <a:lvl1pPr>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1pPr>
              <a:lvl2pPr marL="742950" indent="-28575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2pPr>
              <a:lvl3pPr marL="11430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3pPr>
              <a:lvl4pPr marL="16002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4pPr>
              <a:lvl5pPr marL="20574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5pPr>
              <a:lvl6pPr marL="25146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6pPr>
              <a:lvl7pPr marL="29718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7pPr>
              <a:lvl8pPr marL="34290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8pPr>
              <a:lvl9pPr marL="38862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9pPr>
            </a:lstStyle>
            <a:p>
              <a:pPr algn="ctr" eaLnBrk="1" hangingPunct="1"/>
              <a:r>
                <a:rPr lang="en-US" altLang="ja-JP" sz="900">
                  <a:solidFill>
                    <a:schemeClr val="bg1"/>
                  </a:solidFill>
                  <a:latin typeface="BIZ UDPゴシック" panose="020B0400000000000000" pitchFamily="50" charset="-128"/>
                  <a:ea typeface="BIZ UDPゴシック" panose="020B0400000000000000" pitchFamily="50" charset="-128"/>
                </a:rPr>
                <a:t>MC</a:t>
              </a:r>
              <a:endParaRPr lang="ja-JP" altLang="en-US" sz="900">
                <a:solidFill>
                  <a:schemeClr val="bg1"/>
                </a:solidFill>
                <a:latin typeface="BIZ UDPゴシック" panose="020B0400000000000000" pitchFamily="50" charset="-128"/>
                <a:ea typeface="BIZ UDPゴシック" panose="020B0400000000000000" pitchFamily="50" charset="-128"/>
              </a:endParaRPr>
            </a:p>
          </p:txBody>
        </p:sp>
        <p:sp>
          <p:nvSpPr>
            <p:cNvPr id="82" name="Rectangle 1293">
              <a:extLst>
                <a:ext uri="{FF2B5EF4-FFF2-40B4-BE49-F238E27FC236}">
                  <a16:creationId xmlns:a16="http://schemas.microsoft.com/office/drawing/2014/main" id="{9741C889-2453-F0A4-94E4-A46C9E9691E2}"/>
                </a:ext>
              </a:extLst>
            </p:cNvPr>
            <p:cNvSpPr>
              <a:spLocks noChangeArrowheads="1"/>
            </p:cNvSpPr>
            <p:nvPr/>
          </p:nvSpPr>
          <p:spPr bwMode="auto">
            <a:xfrm>
              <a:off x="4878881" y="7937350"/>
              <a:ext cx="1620000" cy="288000"/>
            </a:xfrm>
            <a:prstGeom prst="rect">
              <a:avLst/>
            </a:prstGeom>
            <a:solidFill>
              <a:schemeClr val="bg1"/>
            </a:solidFill>
            <a:ln w="9525" algn="ctr">
              <a:solidFill>
                <a:schemeClr val="bg1">
                  <a:lumMod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45717" rIns="36000" bIns="45717" anchor="ctr"/>
            <a:lstStyle>
              <a:lvl1pPr>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1pPr>
              <a:lvl2pPr marL="742950" indent="-28575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2pPr>
              <a:lvl3pPr marL="11430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3pPr>
              <a:lvl4pPr marL="16002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4pPr>
              <a:lvl5pPr marL="20574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5pPr>
              <a:lvl6pPr marL="25146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6pPr>
              <a:lvl7pPr marL="29718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7pPr>
              <a:lvl8pPr marL="34290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8pPr>
              <a:lvl9pPr marL="38862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9pPr>
            </a:lstStyle>
            <a:p>
              <a:pPr algn="ctr"/>
              <a:endParaRPr lang="ja-JP" altLang="en-US" sz="900" dirty="0">
                <a:latin typeface="BIZ UDPゴシック" panose="020B0400000000000000" pitchFamily="50" charset="-128"/>
                <a:ea typeface="BIZ UDPゴシック" panose="020B0400000000000000" pitchFamily="50" charset="-128"/>
              </a:endParaRPr>
            </a:p>
          </p:txBody>
        </p:sp>
      </p:grpSp>
      <p:sp>
        <p:nvSpPr>
          <p:cNvPr id="83" name="Line 1280">
            <a:extLst>
              <a:ext uri="{FF2B5EF4-FFF2-40B4-BE49-F238E27FC236}">
                <a16:creationId xmlns:a16="http://schemas.microsoft.com/office/drawing/2014/main" id="{9E6F1A22-C621-0CD4-D887-F5AF2E6E76A7}"/>
              </a:ext>
            </a:extLst>
          </p:cNvPr>
          <p:cNvSpPr>
            <a:spLocks noChangeShapeType="1"/>
          </p:cNvSpPr>
          <p:nvPr/>
        </p:nvSpPr>
        <p:spPr bwMode="auto">
          <a:xfrm flipH="1">
            <a:off x="2464798" y="9336791"/>
            <a:ext cx="3323573" cy="0"/>
          </a:xfrm>
          <a:prstGeom prst="line">
            <a:avLst/>
          </a:prstGeom>
          <a:noFill/>
          <a:ln w="6350">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BIZ UDPゴシック" panose="020B0400000000000000" pitchFamily="50" charset="-128"/>
              <a:ea typeface="BIZ UDPゴシック" panose="020B0400000000000000" pitchFamily="50" charset="-128"/>
            </a:endParaRPr>
          </a:p>
        </p:txBody>
      </p:sp>
      <p:grpSp>
        <p:nvGrpSpPr>
          <p:cNvPr id="84" name="グループ化 83">
            <a:extLst>
              <a:ext uri="{FF2B5EF4-FFF2-40B4-BE49-F238E27FC236}">
                <a16:creationId xmlns:a16="http://schemas.microsoft.com/office/drawing/2014/main" id="{F72F03D4-27EC-C3D0-C254-C2F6759A5656}"/>
              </a:ext>
            </a:extLst>
          </p:cNvPr>
          <p:cNvGrpSpPr/>
          <p:nvPr/>
        </p:nvGrpSpPr>
        <p:grpSpPr>
          <a:xfrm>
            <a:off x="1133353" y="4655414"/>
            <a:ext cx="1620000" cy="626174"/>
            <a:chOff x="3437452" y="4426102"/>
            <a:chExt cx="1620000" cy="626174"/>
          </a:xfrm>
        </p:grpSpPr>
        <p:sp>
          <p:nvSpPr>
            <p:cNvPr id="85" name="Rectangle 1290">
              <a:extLst>
                <a:ext uri="{FF2B5EF4-FFF2-40B4-BE49-F238E27FC236}">
                  <a16:creationId xmlns:a16="http://schemas.microsoft.com/office/drawing/2014/main" id="{D3EF47FA-462B-8565-0CB2-648D583228B5}"/>
                </a:ext>
              </a:extLst>
            </p:cNvPr>
            <p:cNvSpPr>
              <a:spLocks noChangeArrowheads="1"/>
            </p:cNvSpPr>
            <p:nvPr/>
          </p:nvSpPr>
          <p:spPr bwMode="auto">
            <a:xfrm>
              <a:off x="3437452" y="4426102"/>
              <a:ext cx="1620000" cy="252000"/>
            </a:xfrm>
            <a:prstGeom prst="rect">
              <a:avLst/>
            </a:prstGeom>
            <a:solidFill>
              <a:schemeClr val="bg1">
                <a:lumMod val="65000"/>
              </a:schemeClr>
            </a:solidFill>
            <a:ln w="9525" algn="ctr">
              <a:solidFill>
                <a:schemeClr val="bg1">
                  <a:lumMod val="50000"/>
                </a:schemeClr>
              </a:solidFill>
              <a:miter lim="800000"/>
              <a:headEnd/>
              <a:tailEnd/>
            </a:ln>
          </p:spPr>
          <p:txBody>
            <a:bodyPr lIns="91434" tIns="45717" rIns="91434" bIns="45717" anchor="ctr"/>
            <a:lstStyle>
              <a:lvl1pPr>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1pPr>
              <a:lvl2pPr marL="742950" indent="-28575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2pPr>
              <a:lvl3pPr marL="11430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3pPr>
              <a:lvl4pPr marL="16002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4pPr>
              <a:lvl5pPr marL="20574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5pPr>
              <a:lvl6pPr marL="25146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6pPr>
              <a:lvl7pPr marL="29718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7pPr>
              <a:lvl8pPr marL="34290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8pPr>
              <a:lvl9pPr marL="38862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9pPr>
            </a:lstStyle>
            <a:p>
              <a:pPr algn="ctr" eaLnBrk="1" hangingPunct="1"/>
              <a:r>
                <a:rPr lang="ja-JP" altLang="en-US" sz="900">
                  <a:solidFill>
                    <a:schemeClr val="bg1"/>
                  </a:solidFill>
                  <a:latin typeface="BIZ UDPゴシック" panose="020B0400000000000000" pitchFamily="50" charset="-128"/>
                  <a:ea typeface="BIZ UDPゴシック" panose="020B0400000000000000" pitchFamily="50" charset="-128"/>
                </a:rPr>
                <a:t>フロア誘導</a:t>
              </a:r>
            </a:p>
          </p:txBody>
        </p:sp>
        <p:sp>
          <p:nvSpPr>
            <p:cNvPr id="86" name="Rectangle 1291">
              <a:extLst>
                <a:ext uri="{FF2B5EF4-FFF2-40B4-BE49-F238E27FC236}">
                  <a16:creationId xmlns:a16="http://schemas.microsoft.com/office/drawing/2014/main" id="{8D065678-4B80-86BE-52D0-F16901CE2DC6}"/>
                </a:ext>
              </a:extLst>
            </p:cNvPr>
            <p:cNvSpPr>
              <a:spLocks noChangeArrowheads="1"/>
            </p:cNvSpPr>
            <p:nvPr/>
          </p:nvSpPr>
          <p:spPr bwMode="auto">
            <a:xfrm>
              <a:off x="3437452" y="4667076"/>
              <a:ext cx="1620000" cy="385200"/>
            </a:xfrm>
            <a:prstGeom prst="rect">
              <a:avLst/>
            </a:prstGeom>
            <a:solidFill>
              <a:schemeClr val="bg1"/>
            </a:solidFill>
            <a:ln w="9525" algn="ctr">
              <a:solidFill>
                <a:schemeClr val="bg1">
                  <a:lumMod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45717" rIns="91434" bIns="45717" anchor="ctr"/>
            <a:lstStyle>
              <a:lvl1pPr defTabSz="5334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1pPr>
              <a:lvl2pPr marL="742950" indent="-285750" defTabSz="5334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2pPr>
              <a:lvl3pPr marL="1143000" indent="-228600" defTabSz="5334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3pPr>
              <a:lvl4pPr marL="1600200" indent="-228600" defTabSz="5334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4pPr>
              <a:lvl5pPr marL="2057400" indent="-228600" defTabSz="5334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5pPr>
              <a:lvl6pPr marL="2514600" indent="-228600" defTabSz="5334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6pPr>
              <a:lvl7pPr marL="2971800" indent="-228600" defTabSz="5334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7pPr>
              <a:lvl8pPr marL="3429000" indent="-228600" defTabSz="5334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8pPr>
              <a:lvl9pPr marL="3886200" indent="-228600" defTabSz="5334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9pPr>
            </a:lstStyle>
            <a:p>
              <a:pPr algn="ctr" eaLnBrk="1" hangingPunct="1"/>
              <a:endParaRPr lang="ja-JP" altLang="en-US" sz="900" dirty="0">
                <a:latin typeface="BIZ UDPゴシック" panose="020B0400000000000000" pitchFamily="50" charset="-128"/>
                <a:ea typeface="BIZ UDPゴシック" panose="020B0400000000000000" pitchFamily="50" charset="-128"/>
              </a:endParaRPr>
            </a:p>
          </p:txBody>
        </p:sp>
      </p:grpSp>
      <p:grpSp>
        <p:nvGrpSpPr>
          <p:cNvPr id="95" name="グループ化 94">
            <a:extLst>
              <a:ext uri="{FF2B5EF4-FFF2-40B4-BE49-F238E27FC236}">
                <a16:creationId xmlns:a16="http://schemas.microsoft.com/office/drawing/2014/main" id="{26774D6C-5E83-A128-5AF9-28411A796037}"/>
              </a:ext>
            </a:extLst>
          </p:cNvPr>
          <p:cNvGrpSpPr/>
          <p:nvPr/>
        </p:nvGrpSpPr>
        <p:grpSpPr>
          <a:xfrm>
            <a:off x="1139354" y="5696509"/>
            <a:ext cx="1624473" cy="808087"/>
            <a:chOff x="3443453" y="5467197"/>
            <a:chExt cx="1624473" cy="808087"/>
          </a:xfrm>
        </p:grpSpPr>
        <p:sp>
          <p:nvSpPr>
            <p:cNvPr id="96" name="Rectangle 1290">
              <a:extLst>
                <a:ext uri="{FF2B5EF4-FFF2-40B4-BE49-F238E27FC236}">
                  <a16:creationId xmlns:a16="http://schemas.microsoft.com/office/drawing/2014/main" id="{0F630788-B221-1DD3-1A8C-66D21F659430}"/>
                </a:ext>
              </a:extLst>
            </p:cNvPr>
            <p:cNvSpPr>
              <a:spLocks noChangeArrowheads="1"/>
            </p:cNvSpPr>
            <p:nvPr/>
          </p:nvSpPr>
          <p:spPr bwMode="auto">
            <a:xfrm>
              <a:off x="3443453" y="5467197"/>
              <a:ext cx="1624473" cy="256413"/>
            </a:xfrm>
            <a:prstGeom prst="rect">
              <a:avLst/>
            </a:prstGeom>
            <a:solidFill>
              <a:schemeClr val="bg1">
                <a:lumMod val="65000"/>
              </a:schemeClr>
            </a:solidFill>
            <a:ln w="9525" algn="ctr">
              <a:solidFill>
                <a:schemeClr val="bg1">
                  <a:lumMod val="50000"/>
                </a:schemeClr>
              </a:solidFill>
              <a:miter lim="800000"/>
              <a:headEnd/>
              <a:tailEnd/>
            </a:ln>
          </p:spPr>
          <p:txBody>
            <a:bodyPr lIns="91434" tIns="45717" rIns="91434" bIns="45717" anchor="ctr"/>
            <a:lstStyle>
              <a:lvl1pPr>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1pPr>
              <a:lvl2pPr marL="742950" indent="-28575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2pPr>
              <a:lvl3pPr marL="11430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3pPr>
              <a:lvl4pPr marL="16002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4pPr>
              <a:lvl5pPr marL="20574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5pPr>
              <a:lvl6pPr marL="25146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6pPr>
              <a:lvl7pPr marL="29718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7pPr>
              <a:lvl8pPr marL="34290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8pPr>
              <a:lvl9pPr marL="38862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9pPr>
            </a:lstStyle>
            <a:p>
              <a:pPr algn="ctr" eaLnBrk="1" hangingPunct="1"/>
              <a:r>
                <a:rPr lang="ja-JP" altLang="en-US" sz="900">
                  <a:solidFill>
                    <a:schemeClr val="bg1"/>
                  </a:solidFill>
                  <a:latin typeface="BIZ UDPゴシック" panose="020B0400000000000000" pitchFamily="50" charset="-128"/>
                  <a:ea typeface="BIZ UDPゴシック" panose="020B0400000000000000" pitchFamily="50" charset="-128"/>
                </a:rPr>
                <a:t>受付</a:t>
              </a:r>
            </a:p>
          </p:txBody>
        </p:sp>
        <p:sp>
          <p:nvSpPr>
            <p:cNvPr id="97" name="Rectangle 1291">
              <a:extLst>
                <a:ext uri="{FF2B5EF4-FFF2-40B4-BE49-F238E27FC236}">
                  <a16:creationId xmlns:a16="http://schemas.microsoft.com/office/drawing/2014/main" id="{78A1D164-98F9-2AFD-B3E1-B5226F751C53}"/>
                </a:ext>
              </a:extLst>
            </p:cNvPr>
            <p:cNvSpPr>
              <a:spLocks noChangeArrowheads="1"/>
            </p:cNvSpPr>
            <p:nvPr/>
          </p:nvSpPr>
          <p:spPr bwMode="auto">
            <a:xfrm>
              <a:off x="3443453" y="5702837"/>
              <a:ext cx="1624473" cy="572447"/>
            </a:xfrm>
            <a:prstGeom prst="rect">
              <a:avLst/>
            </a:prstGeom>
            <a:solidFill>
              <a:schemeClr val="bg1"/>
            </a:solidFill>
            <a:ln w="9525" algn="ctr">
              <a:solidFill>
                <a:schemeClr val="bg1">
                  <a:lumMod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54000" tIns="45717" rIns="91434" bIns="45717" anchor="ctr"/>
            <a:lstStyle>
              <a:lvl1pPr defTabSz="5334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1pPr>
              <a:lvl2pPr marL="742950" indent="-285750" defTabSz="5334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2pPr>
              <a:lvl3pPr marL="1143000" indent="-228600" defTabSz="5334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3pPr>
              <a:lvl4pPr marL="1600200" indent="-228600" defTabSz="5334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4pPr>
              <a:lvl5pPr marL="2057400" indent="-228600" defTabSz="5334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5pPr>
              <a:lvl6pPr marL="2514600" indent="-228600" defTabSz="5334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6pPr>
              <a:lvl7pPr marL="2971800" indent="-228600" defTabSz="5334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7pPr>
              <a:lvl8pPr marL="3429000" indent="-228600" defTabSz="5334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8pPr>
              <a:lvl9pPr marL="3886200" indent="-228600" defTabSz="5334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9pPr>
            </a:lstStyle>
            <a:p>
              <a:pPr algn="ctr" eaLnBrk="1" hangingPunct="1"/>
              <a:endParaRPr lang="ja-JP" altLang="en-US" sz="900" dirty="0">
                <a:latin typeface="BIZ UDPゴシック" panose="020B0400000000000000" pitchFamily="50" charset="-128"/>
                <a:ea typeface="BIZ UDPゴシック" panose="020B0400000000000000" pitchFamily="50" charset="-128"/>
              </a:endParaRPr>
            </a:p>
          </p:txBody>
        </p:sp>
      </p:grpSp>
      <p:graphicFrame>
        <p:nvGraphicFramePr>
          <p:cNvPr id="98" name="表 97">
            <a:extLst>
              <a:ext uri="{FF2B5EF4-FFF2-40B4-BE49-F238E27FC236}">
                <a16:creationId xmlns:a16="http://schemas.microsoft.com/office/drawing/2014/main" id="{4AEF5D28-318D-ACCC-2DD4-C215141CDC9C}"/>
              </a:ext>
            </a:extLst>
          </p:cNvPr>
          <p:cNvGraphicFramePr>
            <a:graphicFrameLocks noGrp="1"/>
          </p:cNvGraphicFramePr>
          <p:nvPr>
            <p:extLst>
              <p:ext uri="{D42A27DB-BD31-4B8C-83A1-F6EECF244321}">
                <p14:modId xmlns:p14="http://schemas.microsoft.com/office/powerpoint/2010/main" val="3446818228"/>
              </p:ext>
            </p:extLst>
          </p:nvPr>
        </p:nvGraphicFramePr>
        <p:xfrm>
          <a:off x="3436200" y="685207"/>
          <a:ext cx="2441072" cy="811774"/>
        </p:xfrm>
        <a:graphic>
          <a:graphicData uri="http://schemas.openxmlformats.org/drawingml/2006/table">
            <a:tbl>
              <a:tblPr firstRow="1" bandRow="1">
                <a:tableStyleId>{5940675A-B579-460E-94D1-54222C63F5DA}</a:tableStyleId>
              </a:tblPr>
              <a:tblGrid>
                <a:gridCol w="2441072">
                  <a:extLst>
                    <a:ext uri="{9D8B030D-6E8A-4147-A177-3AD203B41FA5}">
                      <a16:colId xmlns:a16="http://schemas.microsoft.com/office/drawing/2014/main" val="20000"/>
                    </a:ext>
                  </a:extLst>
                </a:gridCol>
              </a:tblGrid>
              <a:tr h="238767">
                <a:tc>
                  <a:txBody>
                    <a:bodyPr/>
                    <a:lstStyle/>
                    <a:p>
                      <a:pPr algn="ctr"/>
                      <a:r>
                        <a:rPr kumimoji="1" lang="ja-JP" altLang="en-US" sz="1000" b="0" dirty="0">
                          <a:solidFill>
                            <a:schemeClr val="bg1"/>
                          </a:solidFill>
                          <a:latin typeface="BIZ UDPゴシック" panose="020B0400000000000000" pitchFamily="50" charset="-128"/>
                          <a:ea typeface="BIZ UDPゴシック" panose="020B0400000000000000" pitchFamily="50" charset="-128"/>
                        </a:rPr>
                        <a:t>運営会社</a:t>
                      </a:r>
                    </a:p>
                  </a:txBody>
                  <a:tcPr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567934">
                <a:tc>
                  <a:txBody>
                    <a:bodyPr/>
                    <a:lstStyle/>
                    <a:p>
                      <a:pPr algn="ctr"/>
                      <a:endParaRPr kumimoji="1" lang="ja-JP" altLang="en-US" sz="1000" dirty="0">
                        <a:latin typeface="BIZ UDPゴシック" panose="020B0400000000000000" pitchFamily="50" charset="-128"/>
                        <a:ea typeface="BIZ UDPゴシック" panose="020B0400000000000000" pitchFamily="50" charset="-128"/>
                      </a:endParaRPr>
                    </a:p>
                  </a:txBody>
                  <a:tcPr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graphicFrame>
        <p:nvGraphicFramePr>
          <p:cNvPr id="99" name="表 98">
            <a:extLst>
              <a:ext uri="{FF2B5EF4-FFF2-40B4-BE49-F238E27FC236}">
                <a16:creationId xmlns:a16="http://schemas.microsoft.com/office/drawing/2014/main" id="{1A6787BF-D30E-165E-993E-BC2BF7456BE6}"/>
              </a:ext>
            </a:extLst>
          </p:cNvPr>
          <p:cNvGraphicFramePr>
            <a:graphicFrameLocks noGrp="1"/>
          </p:cNvGraphicFramePr>
          <p:nvPr>
            <p:extLst>
              <p:ext uri="{D42A27DB-BD31-4B8C-83A1-F6EECF244321}">
                <p14:modId xmlns:p14="http://schemas.microsoft.com/office/powerpoint/2010/main" val="1633823659"/>
              </p:ext>
            </p:extLst>
          </p:nvPr>
        </p:nvGraphicFramePr>
        <p:xfrm>
          <a:off x="275944" y="691277"/>
          <a:ext cx="2229905" cy="811774"/>
        </p:xfrm>
        <a:graphic>
          <a:graphicData uri="http://schemas.openxmlformats.org/drawingml/2006/table">
            <a:tbl>
              <a:tblPr firstRow="1" bandRow="1">
                <a:tableStyleId>{5940675A-B579-460E-94D1-54222C63F5DA}</a:tableStyleId>
              </a:tblPr>
              <a:tblGrid>
                <a:gridCol w="2229905">
                  <a:extLst>
                    <a:ext uri="{9D8B030D-6E8A-4147-A177-3AD203B41FA5}">
                      <a16:colId xmlns:a16="http://schemas.microsoft.com/office/drawing/2014/main" val="20000"/>
                    </a:ext>
                  </a:extLst>
                </a:gridCol>
              </a:tblGrid>
              <a:tr h="238767">
                <a:tc>
                  <a:txBody>
                    <a:bodyPr/>
                    <a:lstStyle/>
                    <a:p>
                      <a:pPr algn="ctr"/>
                      <a:r>
                        <a:rPr kumimoji="1" lang="ja-JP" altLang="en-US" sz="1000" b="0">
                          <a:solidFill>
                            <a:schemeClr val="bg1"/>
                          </a:solidFill>
                          <a:latin typeface="BIZ UDPゴシック" panose="020B0400000000000000" pitchFamily="50" charset="-128"/>
                          <a:ea typeface="BIZ UDPゴシック" panose="020B0400000000000000" pitchFamily="50" charset="-128"/>
                        </a:rPr>
                        <a:t>主催</a:t>
                      </a:r>
                    </a:p>
                  </a:txBody>
                  <a:tcPr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567934">
                <a:tc>
                  <a:txBody>
                    <a:bodyPr/>
                    <a:lstStyle/>
                    <a:p>
                      <a:pPr algn="ctr"/>
                      <a:endParaRPr kumimoji="1" lang="ja-JP" altLang="en-US" sz="1000" dirty="0">
                        <a:latin typeface="BIZ UDPゴシック" panose="020B0400000000000000" pitchFamily="50" charset="-128"/>
                        <a:ea typeface="BIZ UDPゴシック" panose="020B0400000000000000" pitchFamily="50" charset="-128"/>
                      </a:endParaRPr>
                    </a:p>
                  </a:txBody>
                  <a:tcPr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cxnSp>
        <p:nvCxnSpPr>
          <p:cNvPr id="101" name="直線コネクタ 100">
            <a:extLst>
              <a:ext uri="{FF2B5EF4-FFF2-40B4-BE49-F238E27FC236}">
                <a16:creationId xmlns:a16="http://schemas.microsoft.com/office/drawing/2014/main" id="{0F1F7121-3225-F3E3-9F3B-3E503D10D617}"/>
              </a:ext>
            </a:extLst>
          </p:cNvPr>
          <p:cNvCxnSpPr>
            <a:cxnSpLocks/>
          </p:cNvCxnSpPr>
          <p:nvPr/>
        </p:nvCxnSpPr>
        <p:spPr>
          <a:xfrm>
            <a:off x="2364997" y="920552"/>
            <a:ext cx="1095349"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0" name="コネクタ: カギ線 119">
            <a:extLst>
              <a:ext uri="{FF2B5EF4-FFF2-40B4-BE49-F238E27FC236}">
                <a16:creationId xmlns:a16="http://schemas.microsoft.com/office/drawing/2014/main" id="{D4E476F7-F632-31C4-9692-DB1EF46A6AF7}"/>
              </a:ext>
            </a:extLst>
          </p:cNvPr>
          <p:cNvCxnSpPr>
            <a:cxnSpLocks/>
          </p:cNvCxnSpPr>
          <p:nvPr/>
        </p:nvCxnSpPr>
        <p:spPr>
          <a:xfrm rot="16200000" flipV="1">
            <a:off x="3284482" y="1691905"/>
            <a:ext cx="305300" cy="3402020"/>
          </a:xfrm>
          <a:prstGeom prst="bentConnector3">
            <a:avLst>
              <a:gd name="adj1" fmla="val 174877"/>
            </a:avLst>
          </a:prstGeom>
          <a:ln>
            <a:solidFill>
              <a:srgbClr val="7F7F7F"/>
            </a:solidFill>
          </a:ln>
        </p:spPr>
        <p:style>
          <a:lnRef idx="1">
            <a:schemeClr val="accent1"/>
          </a:lnRef>
          <a:fillRef idx="0">
            <a:schemeClr val="accent1"/>
          </a:fillRef>
          <a:effectRef idx="0">
            <a:schemeClr val="accent1"/>
          </a:effectRef>
          <a:fontRef idx="minor">
            <a:schemeClr val="tx1"/>
          </a:fontRef>
        </p:style>
      </p:cxnSp>
      <p:sp>
        <p:nvSpPr>
          <p:cNvPr id="121" name="Line 1281">
            <a:extLst>
              <a:ext uri="{FF2B5EF4-FFF2-40B4-BE49-F238E27FC236}">
                <a16:creationId xmlns:a16="http://schemas.microsoft.com/office/drawing/2014/main" id="{9114BD9E-48F0-A8AD-6CB0-4CCAA6FB9FDA}"/>
              </a:ext>
            </a:extLst>
          </p:cNvPr>
          <p:cNvSpPr>
            <a:spLocks noChangeShapeType="1"/>
          </p:cNvSpPr>
          <p:nvPr/>
        </p:nvSpPr>
        <p:spPr bwMode="auto">
          <a:xfrm flipH="1" flipV="1">
            <a:off x="5788372" y="7963358"/>
            <a:ext cx="0" cy="1369553"/>
          </a:xfrm>
          <a:prstGeom prst="line">
            <a:avLst/>
          </a:prstGeom>
          <a:noFill/>
          <a:ln w="6350">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4" tIns="45717" rIns="91434" bIns="45717">
            <a:spAutoFit/>
          </a:bodyPr>
          <a:lstStyle/>
          <a:p>
            <a:endParaRPr lang="ja-JP" altLang="en-US">
              <a:latin typeface="BIZ UDPゴシック" panose="020B0400000000000000" pitchFamily="50" charset="-128"/>
              <a:ea typeface="BIZ UDPゴシック" panose="020B0400000000000000" pitchFamily="50" charset="-128"/>
            </a:endParaRPr>
          </a:p>
        </p:txBody>
      </p:sp>
      <p:sp>
        <p:nvSpPr>
          <p:cNvPr id="122" name="Line 1280">
            <a:extLst>
              <a:ext uri="{FF2B5EF4-FFF2-40B4-BE49-F238E27FC236}">
                <a16:creationId xmlns:a16="http://schemas.microsoft.com/office/drawing/2014/main" id="{7C01CA8E-D9F7-5A88-9987-02D561B1D2AB}"/>
              </a:ext>
            </a:extLst>
          </p:cNvPr>
          <p:cNvSpPr>
            <a:spLocks noChangeShapeType="1"/>
          </p:cNvSpPr>
          <p:nvPr/>
        </p:nvSpPr>
        <p:spPr bwMode="auto">
          <a:xfrm flipH="1" flipV="1">
            <a:off x="3944764" y="7059195"/>
            <a:ext cx="2177355" cy="0"/>
          </a:xfrm>
          <a:prstGeom prst="line">
            <a:avLst/>
          </a:prstGeom>
          <a:noFill/>
          <a:ln w="6350">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BIZ UDPゴシック" panose="020B0400000000000000" pitchFamily="50" charset="-128"/>
              <a:ea typeface="BIZ UDPゴシック" panose="020B0400000000000000" pitchFamily="50" charset="-128"/>
            </a:endParaRPr>
          </a:p>
        </p:txBody>
      </p:sp>
      <p:grpSp>
        <p:nvGrpSpPr>
          <p:cNvPr id="123" name="グループ化 122">
            <a:extLst>
              <a:ext uri="{FF2B5EF4-FFF2-40B4-BE49-F238E27FC236}">
                <a16:creationId xmlns:a16="http://schemas.microsoft.com/office/drawing/2014/main" id="{2A7D8A1D-2737-B5CA-2AE1-A0344700B2AF}"/>
              </a:ext>
            </a:extLst>
          </p:cNvPr>
          <p:cNvGrpSpPr/>
          <p:nvPr/>
        </p:nvGrpSpPr>
        <p:grpSpPr>
          <a:xfrm>
            <a:off x="3944765" y="6840066"/>
            <a:ext cx="1620000" cy="474273"/>
            <a:chOff x="1065201" y="6688541"/>
            <a:chExt cx="1620000" cy="474273"/>
          </a:xfrm>
        </p:grpSpPr>
        <p:sp>
          <p:nvSpPr>
            <p:cNvPr id="124" name="Rectangle 1292">
              <a:extLst>
                <a:ext uri="{FF2B5EF4-FFF2-40B4-BE49-F238E27FC236}">
                  <a16:creationId xmlns:a16="http://schemas.microsoft.com/office/drawing/2014/main" id="{09D56B6B-FB52-715A-061E-33D9BD9B1F12}"/>
                </a:ext>
              </a:extLst>
            </p:cNvPr>
            <p:cNvSpPr>
              <a:spLocks noChangeArrowheads="1"/>
            </p:cNvSpPr>
            <p:nvPr/>
          </p:nvSpPr>
          <p:spPr bwMode="auto">
            <a:xfrm>
              <a:off x="1065201" y="6688541"/>
              <a:ext cx="1620000" cy="211829"/>
            </a:xfrm>
            <a:prstGeom prst="rect">
              <a:avLst/>
            </a:prstGeom>
            <a:solidFill>
              <a:schemeClr val="bg1">
                <a:lumMod val="65000"/>
              </a:schemeClr>
            </a:solidFill>
            <a:ln w="9525" algn="ctr">
              <a:solidFill>
                <a:schemeClr val="bg1">
                  <a:lumMod val="50000"/>
                </a:schemeClr>
              </a:solidFill>
              <a:miter lim="800000"/>
              <a:headEnd/>
              <a:tailEnd/>
            </a:ln>
          </p:spPr>
          <p:txBody>
            <a:bodyPr lIns="91434" tIns="45717" rIns="91434" bIns="45717" anchor="ctr"/>
            <a:lstStyle>
              <a:lvl1pPr>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1pPr>
              <a:lvl2pPr marL="742950" indent="-28575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2pPr>
              <a:lvl3pPr marL="11430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3pPr>
              <a:lvl4pPr marL="16002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4pPr>
              <a:lvl5pPr marL="20574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5pPr>
              <a:lvl6pPr marL="25146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6pPr>
              <a:lvl7pPr marL="29718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7pPr>
              <a:lvl8pPr marL="34290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8pPr>
              <a:lvl9pPr marL="38862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9pPr>
            </a:lstStyle>
            <a:p>
              <a:pPr algn="ctr" eaLnBrk="1" hangingPunct="1"/>
              <a:r>
                <a:rPr lang="ja-JP" altLang="en-US" sz="900">
                  <a:solidFill>
                    <a:schemeClr val="bg1"/>
                  </a:solidFill>
                  <a:latin typeface="BIZ UDPゴシック" panose="020B0400000000000000" pitchFamily="50" charset="-128"/>
                  <a:ea typeface="BIZ UDPゴシック" panose="020B0400000000000000" pitchFamily="50" charset="-128"/>
                </a:rPr>
                <a:t>庶務（出演者管理）</a:t>
              </a:r>
            </a:p>
          </p:txBody>
        </p:sp>
        <p:sp>
          <p:nvSpPr>
            <p:cNvPr id="125" name="Rectangle 1293">
              <a:extLst>
                <a:ext uri="{FF2B5EF4-FFF2-40B4-BE49-F238E27FC236}">
                  <a16:creationId xmlns:a16="http://schemas.microsoft.com/office/drawing/2014/main" id="{621C2ACF-F181-0026-A0CE-896748C3729F}"/>
                </a:ext>
              </a:extLst>
            </p:cNvPr>
            <p:cNvSpPr>
              <a:spLocks noChangeArrowheads="1"/>
            </p:cNvSpPr>
            <p:nvPr/>
          </p:nvSpPr>
          <p:spPr bwMode="auto">
            <a:xfrm>
              <a:off x="1065201" y="6900370"/>
              <a:ext cx="1620000" cy="262444"/>
            </a:xfrm>
            <a:prstGeom prst="rect">
              <a:avLst/>
            </a:prstGeom>
            <a:solidFill>
              <a:schemeClr val="bg1"/>
            </a:solidFill>
            <a:ln w="9525" algn="ctr">
              <a:solidFill>
                <a:schemeClr val="bg1">
                  <a:lumMod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nchor="ctr"/>
            <a:lstStyle>
              <a:lvl1pPr>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1pPr>
              <a:lvl2pPr marL="742950" indent="-28575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2pPr>
              <a:lvl3pPr marL="11430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3pPr>
              <a:lvl4pPr marL="16002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4pPr>
              <a:lvl5pPr marL="20574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5pPr>
              <a:lvl6pPr marL="25146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6pPr>
              <a:lvl7pPr marL="29718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7pPr>
              <a:lvl8pPr marL="34290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8pPr>
              <a:lvl9pPr marL="38862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9pPr>
            </a:lstStyle>
            <a:p>
              <a:pPr algn="ctr" eaLnBrk="1" hangingPunct="1"/>
              <a:endParaRPr lang="ja-JP" altLang="en-US" sz="900" dirty="0">
                <a:latin typeface="BIZ UDPゴシック" panose="020B0400000000000000" pitchFamily="50" charset="-128"/>
                <a:ea typeface="BIZ UDPゴシック" panose="020B0400000000000000" pitchFamily="50" charset="-128"/>
              </a:endParaRPr>
            </a:p>
          </p:txBody>
        </p:sp>
      </p:grpSp>
      <p:graphicFrame>
        <p:nvGraphicFramePr>
          <p:cNvPr id="126" name="表 125">
            <a:extLst>
              <a:ext uri="{FF2B5EF4-FFF2-40B4-BE49-F238E27FC236}">
                <a16:creationId xmlns:a16="http://schemas.microsoft.com/office/drawing/2014/main" id="{5744F932-99D4-8955-AB2F-27EAA6F2450D}"/>
              </a:ext>
            </a:extLst>
          </p:cNvPr>
          <p:cNvGraphicFramePr>
            <a:graphicFrameLocks noGrp="1"/>
          </p:cNvGraphicFramePr>
          <p:nvPr>
            <p:extLst>
              <p:ext uri="{D42A27DB-BD31-4B8C-83A1-F6EECF244321}">
                <p14:modId xmlns:p14="http://schemas.microsoft.com/office/powerpoint/2010/main" val="3520381528"/>
              </p:ext>
            </p:extLst>
          </p:nvPr>
        </p:nvGraphicFramePr>
        <p:xfrm>
          <a:off x="3556336" y="3171815"/>
          <a:ext cx="2842220" cy="992329"/>
        </p:xfrm>
        <a:graphic>
          <a:graphicData uri="http://schemas.openxmlformats.org/drawingml/2006/table">
            <a:tbl>
              <a:tblPr firstRow="1" bandRow="1">
                <a:tableStyleId>{5940675A-B579-460E-94D1-54222C63F5DA}</a:tableStyleId>
              </a:tblPr>
              <a:tblGrid>
                <a:gridCol w="2842220">
                  <a:extLst>
                    <a:ext uri="{9D8B030D-6E8A-4147-A177-3AD203B41FA5}">
                      <a16:colId xmlns:a16="http://schemas.microsoft.com/office/drawing/2014/main" val="20000"/>
                    </a:ext>
                  </a:extLst>
                </a:gridCol>
              </a:tblGrid>
              <a:tr h="212751">
                <a:tc>
                  <a:txBody>
                    <a:bodyPr/>
                    <a:lstStyle/>
                    <a:p>
                      <a:pPr algn="ctr"/>
                      <a:r>
                        <a:rPr kumimoji="1" lang="ja-JP" altLang="en-US" sz="1000" b="0">
                          <a:solidFill>
                            <a:schemeClr val="bg1"/>
                          </a:solidFill>
                          <a:latin typeface="BIZ UDPゴシック" panose="020B0400000000000000" pitchFamily="50" charset="-128"/>
                          <a:ea typeface="BIZ UDPゴシック" panose="020B0400000000000000" pitchFamily="50" charset="-128"/>
                        </a:rPr>
                        <a:t>イベント統括</a:t>
                      </a:r>
                    </a:p>
                  </a:txBody>
                  <a:tcPr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lumMod val="65000"/>
                      </a:schemeClr>
                    </a:solidFill>
                  </a:tcPr>
                </a:tc>
                <a:extLst>
                  <a:ext uri="{0D108BD9-81ED-4DB2-BD59-A6C34878D82A}">
                    <a16:rowId xmlns:a16="http://schemas.microsoft.com/office/drawing/2014/main" val="10000"/>
                  </a:ext>
                </a:extLst>
              </a:tr>
              <a:tr h="748489">
                <a:tc>
                  <a:txBody>
                    <a:bodyPr/>
                    <a:lstStyle/>
                    <a:p>
                      <a:pPr algn="ctr"/>
                      <a:endParaRPr kumimoji="1" lang="ja-JP" altLang="en-US" sz="1000">
                        <a:latin typeface="+mn-ea"/>
                        <a:ea typeface="+mn-ea"/>
                      </a:endParaRPr>
                    </a:p>
                  </a:txBody>
                  <a:tcPr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grpSp>
        <p:nvGrpSpPr>
          <p:cNvPr id="127" name="グループ化 126">
            <a:extLst>
              <a:ext uri="{FF2B5EF4-FFF2-40B4-BE49-F238E27FC236}">
                <a16:creationId xmlns:a16="http://schemas.microsoft.com/office/drawing/2014/main" id="{5BB68809-7C9D-F6D6-E746-64C03748A7A5}"/>
              </a:ext>
            </a:extLst>
          </p:cNvPr>
          <p:cNvGrpSpPr/>
          <p:nvPr/>
        </p:nvGrpSpPr>
        <p:grpSpPr>
          <a:xfrm>
            <a:off x="3731096" y="3467052"/>
            <a:ext cx="2533401" cy="246208"/>
            <a:chOff x="607621" y="4945149"/>
            <a:chExt cx="2736002" cy="246208"/>
          </a:xfrm>
        </p:grpSpPr>
        <p:sp>
          <p:nvSpPr>
            <p:cNvPr id="128" name="正方形/長方形 127">
              <a:extLst>
                <a:ext uri="{FF2B5EF4-FFF2-40B4-BE49-F238E27FC236}">
                  <a16:creationId xmlns:a16="http://schemas.microsoft.com/office/drawing/2014/main" id="{1C316867-0BF7-4FC5-8D64-E01A287DC0F3}"/>
                </a:ext>
              </a:extLst>
            </p:cNvPr>
            <p:cNvSpPr/>
            <p:nvPr/>
          </p:nvSpPr>
          <p:spPr>
            <a:xfrm>
              <a:off x="607621" y="4945149"/>
              <a:ext cx="1368001" cy="246208"/>
            </a:xfrm>
            <a:prstGeom prst="rect">
              <a:avLst/>
            </a:prstGeom>
            <a:solidFill>
              <a:schemeClr val="bg1">
                <a:lumMod val="65000"/>
              </a:schemeClr>
            </a:solidFill>
            <a:ln w="63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a:latin typeface="BIZ UDPゴシック" panose="020B0400000000000000" pitchFamily="50" charset="-128"/>
                  <a:ea typeface="BIZ UDPゴシック" panose="020B0400000000000000" pitchFamily="50" charset="-128"/>
                </a:rPr>
                <a:t>運営・進行・</a:t>
              </a:r>
              <a:r>
                <a:rPr lang="ja-JP" altLang="en-US" sz="900">
                  <a:latin typeface="BIZ UDPゴシック" panose="020B0400000000000000" pitchFamily="50" charset="-128"/>
                  <a:ea typeface="BIZ UDPゴシック" panose="020B0400000000000000" pitchFamily="50" charset="-128"/>
                </a:rPr>
                <a:t>収録</a:t>
              </a:r>
              <a:r>
                <a:rPr kumimoji="1" lang="ja-JP" altLang="en-US" sz="900">
                  <a:latin typeface="BIZ UDPゴシック" panose="020B0400000000000000" pitchFamily="50" charset="-128"/>
                  <a:ea typeface="BIZ UDPゴシック" panose="020B0400000000000000" pitchFamily="50" charset="-128"/>
                </a:rPr>
                <a:t>管理</a:t>
              </a:r>
            </a:p>
          </p:txBody>
        </p:sp>
        <p:sp>
          <p:nvSpPr>
            <p:cNvPr id="129" name="正方形/長方形 128">
              <a:extLst>
                <a:ext uri="{FF2B5EF4-FFF2-40B4-BE49-F238E27FC236}">
                  <a16:creationId xmlns:a16="http://schemas.microsoft.com/office/drawing/2014/main" id="{55DC86F8-B589-B3D1-EEDF-A7B449994DAB}"/>
                </a:ext>
              </a:extLst>
            </p:cNvPr>
            <p:cNvSpPr/>
            <p:nvPr/>
          </p:nvSpPr>
          <p:spPr>
            <a:xfrm>
              <a:off x="1975622" y="4945149"/>
              <a:ext cx="1368001" cy="246208"/>
            </a:xfrm>
            <a:prstGeom prst="rect">
              <a:avLst/>
            </a:prstGeom>
            <a:solidFill>
              <a:schemeClr val="bg1"/>
            </a:solidFill>
            <a:ln w="63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dirty="0">
                <a:solidFill>
                  <a:schemeClr val="tx1"/>
                </a:solidFill>
                <a:latin typeface="BIZ UDPゴシック" panose="020B0400000000000000" pitchFamily="50" charset="-128"/>
                <a:ea typeface="BIZ UDPゴシック" panose="020B0400000000000000" pitchFamily="50" charset="-128"/>
              </a:endParaRPr>
            </a:p>
          </p:txBody>
        </p:sp>
      </p:grpSp>
      <p:grpSp>
        <p:nvGrpSpPr>
          <p:cNvPr id="130" name="グループ化 129">
            <a:extLst>
              <a:ext uri="{FF2B5EF4-FFF2-40B4-BE49-F238E27FC236}">
                <a16:creationId xmlns:a16="http://schemas.microsoft.com/office/drawing/2014/main" id="{BFC03D0F-4E2D-513B-05C1-9AD81D54A161}"/>
              </a:ext>
            </a:extLst>
          </p:cNvPr>
          <p:cNvGrpSpPr/>
          <p:nvPr/>
        </p:nvGrpSpPr>
        <p:grpSpPr>
          <a:xfrm>
            <a:off x="3731097" y="3810443"/>
            <a:ext cx="2533401" cy="246208"/>
            <a:chOff x="607621" y="4945149"/>
            <a:chExt cx="2736002" cy="246208"/>
          </a:xfrm>
        </p:grpSpPr>
        <p:sp>
          <p:nvSpPr>
            <p:cNvPr id="131" name="正方形/長方形 130">
              <a:extLst>
                <a:ext uri="{FF2B5EF4-FFF2-40B4-BE49-F238E27FC236}">
                  <a16:creationId xmlns:a16="http://schemas.microsoft.com/office/drawing/2014/main" id="{B5E72508-9B9B-CE2A-6D46-16D08BE799F4}"/>
                </a:ext>
              </a:extLst>
            </p:cNvPr>
            <p:cNvSpPr/>
            <p:nvPr/>
          </p:nvSpPr>
          <p:spPr>
            <a:xfrm>
              <a:off x="607621" y="4945149"/>
              <a:ext cx="1368001" cy="246208"/>
            </a:xfrm>
            <a:prstGeom prst="rect">
              <a:avLst/>
            </a:prstGeom>
            <a:solidFill>
              <a:schemeClr val="bg1">
                <a:lumMod val="65000"/>
              </a:schemeClr>
            </a:solidFill>
            <a:ln w="63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a:latin typeface="BIZ UDPゴシック" panose="020B0400000000000000" pitchFamily="50" charset="-128"/>
                  <a:ea typeface="BIZ UDPゴシック" panose="020B0400000000000000" pitchFamily="50" charset="-128"/>
                </a:rPr>
                <a:t>事務局</a:t>
              </a:r>
            </a:p>
          </p:txBody>
        </p:sp>
        <p:sp>
          <p:nvSpPr>
            <p:cNvPr id="132" name="正方形/長方形 131">
              <a:extLst>
                <a:ext uri="{FF2B5EF4-FFF2-40B4-BE49-F238E27FC236}">
                  <a16:creationId xmlns:a16="http://schemas.microsoft.com/office/drawing/2014/main" id="{4319051A-C09A-1B5B-8951-8418123B67DE}"/>
                </a:ext>
              </a:extLst>
            </p:cNvPr>
            <p:cNvSpPr/>
            <p:nvPr/>
          </p:nvSpPr>
          <p:spPr>
            <a:xfrm>
              <a:off x="1975622" y="4945149"/>
              <a:ext cx="1368001" cy="246208"/>
            </a:xfrm>
            <a:prstGeom prst="rect">
              <a:avLst/>
            </a:prstGeom>
            <a:solidFill>
              <a:schemeClr val="bg1"/>
            </a:solidFill>
            <a:ln w="63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dirty="0">
                <a:solidFill>
                  <a:schemeClr val="tx1"/>
                </a:solidFill>
                <a:latin typeface="BIZ UDPゴシック" panose="020B0400000000000000" pitchFamily="50" charset="-128"/>
                <a:ea typeface="BIZ UDPゴシック" panose="020B0400000000000000" pitchFamily="50" charset="-128"/>
              </a:endParaRPr>
            </a:p>
          </p:txBody>
        </p:sp>
      </p:grpSp>
      <p:grpSp>
        <p:nvGrpSpPr>
          <p:cNvPr id="133" name="グループ化 132">
            <a:extLst>
              <a:ext uri="{FF2B5EF4-FFF2-40B4-BE49-F238E27FC236}">
                <a16:creationId xmlns:a16="http://schemas.microsoft.com/office/drawing/2014/main" id="{6754D12D-5AE2-5E82-89EC-FD836BAE5058}"/>
              </a:ext>
            </a:extLst>
          </p:cNvPr>
          <p:cNvGrpSpPr/>
          <p:nvPr/>
        </p:nvGrpSpPr>
        <p:grpSpPr>
          <a:xfrm>
            <a:off x="4042819" y="7745136"/>
            <a:ext cx="1834453" cy="483052"/>
            <a:chOff x="4042819" y="7745136"/>
            <a:chExt cx="1834453" cy="483052"/>
          </a:xfrm>
        </p:grpSpPr>
        <p:sp>
          <p:nvSpPr>
            <p:cNvPr id="134" name="Rectangle 1292">
              <a:extLst>
                <a:ext uri="{FF2B5EF4-FFF2-40B4-BE49-F238E27FC236}">
                  <a16:creationId xmlns:a16="http://schemas.microsoft.com/office/drawing/2014/main" id="{A1F2CAA7-2CD0-8D18-0889-92D2FC43AB9D}"/>
                </a:ext>
              </a:extLst>
            </p:cNvPr>
            <p:cNvSpPr>
              <a:spLocks noChangeArrowheads="1"/>
            </p:cNvSpPr>
            <p:nvPr/>
          </p:nvSpPr>
          <p:spPr bwMode="auto">
            <a:xfrm>
              <a:off x="4042819" y="7745136"/>
              <a:ext cx="1834453" cy="216000"/>
            </a:xfrm>
            <a:prstGeom prst="rect">
              <a:avLst/>
            </a:prstGeom>
            <a:solidFill>
              <a:schemeClr val="bg1">
                <a:lumMod val="65000"/>
              </a:schemeClr>
            </a:solidFill>
            <a:ln w="9525" algn="ctr">
              <a:solidFill>
                <a:schemeClr val="bg1">
                  <a:lumMod val="50000"/>
                </a:schemeClr>
              </a:solidFill>
              <a:miter lim="800000"/>
              <a:headEnd/>
              <a:tailEnd/>
            </a:ln>
          </p:spPr>
          <p:txBody>
            <a:bodyPr lIns="91434" tIns="45717" rIns="91434" bIns="45717" anchor="ctr"/>
            <a:lstStyle>
              <a:lvl1pPr>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1pPr>
              <a:lvl2pPr marL="742950" indent="-28575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2pPr>
              <a:lvl3pPr marL="11430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3pPr>
              <a:lvl4pPr marL="16002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4pPr>
              <a:lvl5pPr marL="20574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5pPr>
              <a:lvl6pPr marL="25146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6pPr>
              <a:lvl7pPr marL="29718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7pPr>
              <a:lvl8pPr marL="34290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8pPr>
              <a:lvl9pPr marL="38862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9pPr>
            </a:lstStyle>
            <a:p>
              <a:pPr algn="ctr" eaLnBrk="1" hangingPunct="1"/>
              <a:r>
                <a:rPr lang="ja-JP" altLang="en-US" sz="900">
                  <a:solidFill>
                    <a:schemeClr val="bg1"/>
                  </a:solidFill>
                  <a:latin typeface="BIZ UDPゴシック" panose="020B0400000000000000" pitchFamily="50" charset="-128"/>
                  <a:ea typeface="BIZ UDPゴシック" panose="020B0400000000000000" pitchFamily="50" charset="-128"/>
                </a:rPr>
                <a:t>進行ディレクター</a:t>
              </a:r>
            </a:p>
          </p:txBody>
        </p:sp>
        <p:sp>
          <p:nvSpPr>
            <p:cNvPr id="135" name="Rectangle 1293">
              <a:extLst>
                <a:ext uri="{FF2B5EF4-FFF2-40B4-BE49-F238E27FC236}">
                  <a16:creationId xmlns:a16="http://schemas.microsoft.com/office/drawing/2014/main" id="{C1593655-AD25-E15F-E5EC-66C9F621B604}"/>
                </a:ext>
              </a:extLst>
            </p:cNvPr>
            <p:cNvSpPr>
              <a:spLocks noChangeArrowheads="1"/>
            </p:cNvSpPr>
            <p:nvPr/>
          </p:nvSpPr>
          <p:spPr bwMode="auto">
            <a:xfrm>
              <a:off x="4042819" y="7940188"/>
              <a:ext cx="1834453" cy="288000"/>
            </a:xfrm>
            <a:prstGeom prst="rect">
              <a:avLst/>
            </a:prstGeom>
            <a:solidFill>
              <a:schemeClr val="bg1"/>
            </a:solidFill>
            <a:ln w="9525" algn="ctr">
              <a:solidFill>
                <a:schemeClr val="bg1">
                  <a:lumMod val="5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nchor="ctr"/>
            <a:lstStyle>
              <a:lvl1pPr>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1pPr>
              <a:lvl2pPr marL="742950" indent="-28575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2pPr>
              <a:lvl3pPr marL="11430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3pPr>
              <a:lvl4pPr marL="16002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4pPr>
              <a:lvl5pPr marL="2057400" indent="-228600">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5pPr>
              <a:lvl6pPr marL="25146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6pPr>
              <a:lvl7pPr marL="29718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7pPr>
              <a:lvl8pPr marL="34290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8pPr>
              <a:lvl9pPr marL="3886200" indent="-228600" eaLnBrk="0" fontAlgn="base" hangingPunct="0">
                <a:spcBef>
                  <a:spcPct val="0"/>
                </a:spcBef>
                <a:spcAft>
                  <a:spcPct val="0"/>
                </a:spcAft>
                <a:tabLst>
                  <a:tab pos="57150" algn="l"/>
                  <a:tab pos="171450" algn="l"/>
                  <a:tab pos="238125" algn="l"/>
                  <a:tab pos="288925" algn="l"/>
                </a:tabLst>
                <a:defRPr kumimoji="1" sz="800">
                  <a:solidFill>
                    <a:schemeClr val="tx1"/>
                  </a:solidFill>
                  <a:latin typeface="Times New Roman" panose="02020603050405020304" pitchFamily="18" charset="0"/>
                  <a:ea typeface="HGP創英角ｺﾞｼｯｸUB" panose="020B0900000000000000" pitchFamily="50" charset="-128"/>
                </a:defRPr>
              </a:lvl9pPr>
            </a:lstStyle>
            <a:p>
              <a:pPr algn="ctr" eaLnBrk="1" hangingPunct="1"/>
              <a:endParaRPr lang="ja-JP" altLang="en-US" sz="900" dirty="0">
                <a:latin typeface="BIZ UDPゴシック" panose="020B0400000000000000" pitchFamily="50" charset="-128"/>
                <a:ea typeface="BIZ UDPゴシック" panose="020B0400000000000000" pitchFamily="50" charset="-128"/>
              </a:endParaRPr>
            </a:p>
          </p:txBody>
        </p:sp>
      </p:grpSp>
      <p:graphicFrame>
        <p:nvGraphicFramePr>
          <p:cNvPr id="136" name="表 135">
            <a:extLst>
              <a:ext uri="{FF2B5EF4-FFF2-40B4-BE49-F238E27FC236}">
                <a16:creationId xmlns:a16="http://schemas.microsoft.com/office/drawing/2014/main" id="{3E9B5642-F90D-2FB2-DA7A-D2C4A04B4A92}"/>
              </a:ext>
            </a:extLst>
          </p:cNvPr>
          <p:cNvGraphicFramePr>
            <a:graphicFrameLocks noGrp="1"/>
          </p:cNvGraphicFramePr>
          <p:nvPr>
            <p:extLst>
              <p:ext uri="{D42A27DB-BD31-4B8C-83A1-F6EECF244321}">
                <p14:modId xmlns:p14="http://schemas.microsoft.com/office/powerpoint/2010/main" val="1591325007"/>
              </p:ext>
            </p:extLst>
          </p:nvPr>
        </p:nvGraphicFramePr>
        <p:xfrm>
          <a:off x="3436200" y="1771000"/>
          <a:ext cx="2453109" cy="805736"/>
        </p:xfrm>
        <a:graphic>
          <a:graphicData uri="http://schemas.openxmlformats.org/drawingml/2006/table">
            <a:tbl>
              <a:tblPr firstRow="1" bandRow="1">
                <a:tableStyleId>{5940675A-B579-460E-94D1-54222C63F5DA}</a:tableStyleId>
              </a:tblPr>
              <a:tblGrid>
                <a:gridCol w="2453109">
                  <a:extLst>
                    <a:ext uri="{9D8B030D-6E8A-4147-A177-3AD203B41FA5}">
                      <a16:colId xmlns:a16="http://schemas.microsoft.com/office/drawing/2014/main" val="20000"/>
                    </a:ext>
                  </a:extLst>
                </a:gridCol>
              </a:tblGrid>
              <a:tr h="251657">
                <a:tc>
                  <a:txBody>
                    <a:bodyPr/>
                    <a:lstStyle/>
                    <a:p>
                      <a:pPr algn="ctr"/>
                      <a:r>
                        <a:rPr kumimoji="1" lang="ja-JP" altLang="en-US" sz="1000" b="0">
                          <a:solidFill>
                            <a:schemeClr val="bg1"/>
                          </a:solidFill>
                          <a:latin typeface="BIZ UDPゴシック" panose="020B0400000000000000" pitchFamily="50" charset="-128"/>
                          <a:ea typeface="BIZ UDPゴシック" panose="020B0400000000000000" pitchFamily="50" charset="-128"/>
                        </a:rPr>
                        <a:t>全体統括</a:t>
                      </a:r>
                    </a:p>
                  </a:txBody>
                  <a:tcPr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554079">
                <a:tc>
                  <a:txBody>
                    <a:bodyPr/>
                    <a:lstStyle/>
                    <a:p>
                      <a:pPr algn="ctr"/>
                      <a:endParaRPr kumimoji="1" lang="ja-JP" altLang="en-US" sz="1000" dirty="0">
                        <a:latin typeface="BIZ UDPゴシック" panose="020B0400000000000000" pitchFamily="50" charset="-128"/>
                        <a:ea typeface="BIZ UDPゴシック" panose="020B0400000000000000" pitchFamily="50" charset="-128"/>
                      </a:endParaRPr>
                    </a:p>
                  </a:txBody>
                  <a:tcPr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graphicFrame>
        <p:nvGraphicFramePr>
          <p:cNvPr id="102" name="表 101">
            <a:extLst>
              <a:ext uri="{FF2B5EF4-FFF2-40B4-BE49-F238E27FC236}">
                <a16:creationId xmlns:a16="http://schemas.microsoft.com/office/drawing/2014/main" id="{D09934E9-F2C1-AE19-127B-7EEEA0D4625C}"/>
              </a:ext>
            </a:extLst>
          </p:cNvPr>
          <p:cNvGraphicFramePr>
            <a:graphicFrameLocks noGrp="1"/>
          </p:cNvGraphicFramePr>
          <p:nvPr>
            <p:extLst>
              <p:ext uri="{D42A27DB-BD31-4B8C-83A1-F6EECF244321}">
                <p14:modId xmlns:p14="http://schemas.microsoft.com/office/powerpoint/2010/main" val="184247794"/>
              </p:ext>
            </p:extLst>
          </p:nvPr>
        </p:nvGraphicFramePr>
        <p:xfrm>
          <a:off x="260648" y="3173916"/>
          <a:ext cx="2842220" cy="1216856"/>
        </p:xfrm>
        <a:graphic>
          <a:graphicData uri="http://schemas.openxmlformats.org/drawingml/2006/table">
            <a:tbl>
              <a:tblPr firstRow="1" bandRow="1">
                <a:tableStyleId>{5940675A-B579-460E-94D1-54222C63F5DA}</a:tableStyleId>
              </a:tblPr>
              <a:tblGrid>
                <a:gridCol w="2842220">
                  <a:extLst>
                    <a:ext uri="{9D8B030D-6E8A-4147-A177-3AD203B41FA5}">
                      <a16:colId xmlns:a16="http://schemas.microsoft.com/office/drawing/2014/main" val="20000"/>
                    </a:ext>
                  </a:extLst>
                </a:gridCol>
              </a:tblGrid>
              <a:tr h="299012">
                <a:tc>
                  <a:txBody>
                    <a:bodyPr/>
                    <a:lstStyle/>
                    <a:p>
                      <a:pPr algn="ctr"/>
                      <a:r>
                        <a:rPr kumimoji="1" lang="ja-JP" altLang="en-US" sz="1000" b="0">
                          <a:solidFill>
                            <a:schemeClr val="bg1"/>
                          </a:solidFill>
                          <a:latin typeface="BIZ UDPゴシック" panose="020B0400000000000000" pitchFamily="50" charset="-128"/>
                          <a:ea typeface="BIZ UDPゴシック" panose="020B0400000000000000" pitchFamily="50" charset="-128"/>
                        </a:rPr>
                        <a:t>登壇者アテンド</a:t>
                      </a:r>
                    </a:p>
                  </a:txBody>
                  <a:tcPr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917844">
                <a:tc>
                  <a:txBody>
                    <a:bodyPr/>
                    <a:lstStyle/>
                    <a:p>
                      <a:pPr algn="ctr"/>
                      <a:endParaRPr kumimoji="1" lang="ja-JP" altLang="en-US" sz="1000">
                        <a:latin typeface="+mn-ea"/>
                        <a:ea typeface="+mn-ea"/>
                      </a:endParaRPr>
                    </a:p>
                  </a:txBody>
                  <a:tcPr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10" name="正方形/長方形 109">
            <a:extLst>
              <a:ext uri="{FF2B5EF4-FFF2-40B4-BE49-F238E27FC236}">
                <a16:creationId xmlns:a16="http://schemas.microsoft.com/office/drawing/2014/main" id="{7A5D656F-0CC7-0124-EC50-4764A81E6060}"/>
              </a:ext>
            </a:extLst>
          </p:cNvPr>
          <p:cNvSpPr/>
          <p:nvPr/>
        </p:nvSpPr>
        <p:spPr>
          <a:xfrm>
            <a:off x="312996" y="3526223"/>
            <a:ext cx="1459819" cy="246208"/>
          </a:xfrm>
          <a:prstGeom prst="rect">
            <a:avLst/>
          </a:prstGeom>
          <a:solidFill>
            <a:schemeClr val="tx1"/>
          </a:solidFill>
          <a:ln w="63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latin typeface="BIZ UDPゴシック" panose="020B0400000000000000" pitchFamily="50" charset="-128"/>
                <a:ea typeface="BIZ UDPゴシック" panose="020B0400000000000000" pitchFamily="50" charset="-128"/>
              </a:rPr>
              <a:t>登壇者</a:t>
            </a:r>
            <a:r>
              <a:rPr lang="en-US" altLang="ja-JP" sz="1000" dirty="0">
                <a:latin typeface="BIZ UDPゴシック" panose="020B0400000000000000" pitchFamily="50" charset="-128"/>
                <a:ea typeface="BIZ UDPゴシック" panose="020B0400000000000000" pitchFamily="50" charset="-128"/>
              </a:rPr>
              <a:t>1</a:t>
            </a:r>
            <a:endParaRPr kumimoji="1" lang="ja-JP" altLang="en-US" sz="1000" dirty="0">
              <a:latin typeface="BIZ UDPゴシック" panose="020B0400000000000000" pitchFamily="50" charset="-128"/>
              <a:ea typeface="BIZ UDPゴシック" panose="020B0400000000000000" pitchFamily="50" charset="-128"/>
            </a:endParaRPr>
          </a:p>
        </p:txBody>
      </p:sp>
      <p:sp>
        <p:nvSpPr>
          <p:cNvPr id="114" name="正方形/長方形 113">
            <a:extLst>
              <a:ext uri="{FF2B5EF4-FFF2-40B4-BE49-F238E27FC236}">
                <a16:creationId xmlns:a16="http://schemas.microsoft.com/office/drawing/2014/main" id="{ED51D6C7-8A66-7712-3E55-9550E596846E}"/>
              </a:ext>
            </a:extLst>
          </p:cNvPr>
          <p:cNvSpPr/>
          <p:nvPr/>
        </p:nvSpPr>
        <p:spPr>
          <a:xfrm>
            <a:off x="1680997" y="3526223"/>
            <a:ext cx="1368000" cy="246208"/>
          </a:xfrm>
          <a:prstGeom prst="rect">
            <a:avLst/>
          </a:prstGeom>
          <a:solidFill>
            <a:schemeClr val="bg1"/>
          </a:solidFill>
          <a:ln w="63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dirty="0">
              <a:solidFill>
                <a:schemeClr val="tx1"/>
              </a:solidFill>
              <a:latin typeface="BIZ UDPゴシック" panose="020B0400000000000000" pitchFamily="50" charset="-128"/>
              <a:ea typeface="BIZ UDPゴシック" panose="020B0400000000000000" pitchFamily="50" charset="-128"/>
            </a:endParaRPr>
          </a:p>
        </p:txBody>
      </p:sp>
      <p:sp>
        <p:nvSpPr>
          <p:cNvPr id="108" name="正方形/長方形 107">
            <a:extLst>
              <a:ext uri="{FF2B5EF4-FFF2-40B4-BE49-F238E27FC236}">
                <a16:creationId xmlns:a16="http://schemas.microsoft.com/office/drawing/2014/main" id="{645C9BE8-2F84-D2EC-8E77-FB725AFBDAA5}"/>
              </a:ext>
            </a:extLst>
          </p:cNvPr>
          <p:cNvSpPr/>
          <p:nvPr/>
        </p:nvSpPr>
        <p:spPr>
          <a:xfrm>
            <a:off x="312996" y="3813512"/>
            <a:ext cx="1459819" cy="246208"/>
          </a:xfrm>
          <a:prstGeom prst="rect">
            <a:avLst/>
          </a:prstGeom>
          <a:solidFill>
            <a:schemeClr val="tx1"/>
          </a:solidFill>
          <a:ln w="63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latin typeface="BIZ UDPゴシック" panose="020B0400000000000000" pitchFamily="50" charset="-128"/>
                <a:ea typeface="BIZ UDPゴシック" panose="020B0400000000000000" pitchFamily="50" charset="-128"/>
              </a:rPr>
              <a:t>登壇者</a:t>
            </a:r>
            <a:r>
              <a:rPr lang="en-US" altLang="ja-JP" sz="1000" dirty="0">
                <a:latin typeface="BIZ UDPゴシック" panose="020B0400000000000000" pitchFamily="50" charset="-128"/>
                <a:ea typeface="BIZ UDPゴシック" panose="020B0400000000000000" pitchFamily="50" charset="-128"/>
              </a:rPr>
              <a:t>2</a:t>
            </a:r>
            <a:endParaRPr kumimoji="1" lang="ja-JP" altLang="en-US" sz="1000" dirty="0">
              <a:latin typeface="BIZ UDPゴシック" panose="020B0400000000000000" pitchFamily="50" charset="-128"/>
              <a:ea typeface="BIZ UDPゴシック" panose="020B0400000000000000" pitchFamily="50" charset="-128"/>
            </a:endParaRPr>
          </a:p>
        </p:txBody>
      </p:sp>
      <p:sp>
        <p:nvSpPr>
          <p:cNvPr id="109" name="正方形/長方形 108">
            <a:extLst>
              <a:ext uri="{FF2B5EF4-FFF2-40B4-BE49-F238E27FC236}">
                <a16:creationId xmlns:a16="http://schemas.microsoft.com/office/drawing/2014/main" id="{C456BF65-66B9-74C8-ABDE-F2BFFF74B66A}"/>
              </a:ext>
            </a:extLst>
          </p:cNvPr>
          <p:cNvSpPr/>
          <p:nvPr/>
        </p:nvSpPr>
        <p:spPr>
          <a:xfrm>
            <a:off x="1680997" y="3813512"/>
            <a:ext cx="1368000" cy="246208"/>
          </a:xfrm>
          <a:prstGeom prst="rect">
            <a:avLst/>
          </a:prstGeom>
          <a:solidFill>
            <a:schemeClr val="bg1"/>
          </a:solidFill>
          <a:ln w="63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00" dirty="0">
              <a:solidFill>
                <a:schemeClr val="tx1"/>
              </a:solidFill>
              <a:latin typeface="BIZ UDPゴシック" panose="020B0400000000000000" pitchFamily="50" charset="-128"/>
              <a:ea typeface="BIZ UDPゴシック" panose="020B0400000000000000" pitchFamily="50" charset="-128"/>
            </a:endParaRPr>
          </a:p>
        </p:txBody>
      </p:sp>
      <p:sp>
        <p:nvSpPr>
          <p:cNvPr id="137" name="正方形/長方形 136">
            <a:extLst>
              <a:ext uri="{FF2B5EF4-FFF2-40B4-BE49-F238E27FC236}">
                <a16:creationId xmlns:a16="http://schemas.microsoft.com/office/drawing/2014/main" id="{9428703B-C691-170F-0057-5BAE8766FD4A}"/>
              </a:ext>
            </a:extLst>
          </p:cNvPr>
          <p:cNvSpPr/>
          <p:nvPr/>
        </p:nvSpPr>
        <p:spPr>
          <a:xfrm>
            <a:off x="318603" y="4106340"/>
            <a:ext cx="1459819" cy="246208"/>
          </a:xfrm>
          <a:prstGeom prst="rect">
            <a:avLst/>
          </a:prstGeom>
          <a:solidFill>
            <a:schemeClr val="tx1"/>
          </a:solidFill>
          <a:ln w="63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latin typeface="BIZ UDPゴシック" panose="020B0400000000000000" pitchFamily="50" charset="-128"/>
                <a:ea typeface="BIZ UDPゴシック" panose="020B0400000000000000" pitchFamily="50" charset="-128"/>
              </a:rPr>
              <a:t>登壇者</a:t>
            </a:r>
            <a:r>
              <a:rPr lang="en-US" altLang="ja-JP" sz="1000" dirty="0">
                <a:latin typeface="BIZ UDPゴシック" panose="020B0400000000000000" pitchFamily="50" charset="-128"/>
                <a:ea typeface="BIZ UDPゴシック" panose="020B0400000000000000" pitchFamily="50" charset="-128"/>
              </a:rPr>
              <a:t>3</a:t>
            </a:r>
            <a:endParaRPr kumimoji="1" lang="ja-JP" altLang="en-US" sz="1000" dirty="0">
              <a:latin typeface="BIZ UDPゴシック" panose="020B0400000000000000" pitchFamily="50" charset="-128"/>
              <a:ea typeface="BIZ UDPゴシック" panose="020B0400000000000000" pitchFamily="50" charset="-128"/>
            </a:endParaRPr>
          </a:p>
        </p:txBody>
      </p:sp>
      <p:sp>
        <p:nvSpPr>
          <p:cNvPr id="138" name="正方形/長方形 137">
            <a:extLst>
              <a:ext uri="{FF2B5EF4-FFF2-40B4-BE49-F238E27FC236}">
                <a16:creationId xmlns:a16="http://schemas.microsoft.com/office/drawing/2014/main" id="{A984026A-EF97-2007-EF6A-0387D5D5987A}"/>
              </a:ext>
            </a:extLst>
          </p:cNvPr>
          <p:cNvSpPr/>
          <p:nvPr/>
        </p:nvSpPr>
        <p:spPr>
          <a:xfrm>
            <a:off x="1686604" y="4106340"/>
            <a:ext cx="1368000" cy="246208"/>
          </a:xfrm>
          <a:prstGeom prst="rect">
            <a:avLst/>
          </a:prstGeom>
          <a:solidFill>
            <a:schemeClr val="bg1"/>
          </a:solidFill>
          <a:ln w="63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00" dirty="0">
              <a:solidFill>
                <a:schemeClr val="tx1"/>
              </a:solidFill>
              <a:latin typeface="BIZ UDPゴシック" panose="020B0400000000000000" pitchFamily="50" charset="-128"/>
              <a:ea typeface="BIZ UDPゴシック" panose="020B0400000000000000" pitchFamily="50" charset="-128"/>
            </a:endParaRPr>
          </a:p>
        </p:txBody>
      </p:sp>
      <p:sp>
        <p:nvSpPr>
          <p:cNvPr id="7" name="Line 1281">
            <a:extLst>
              <a:ext uri="{FF2B5EF4-FFF2-40B4-BE49-F238E27FC236}">
                <a16:creationId xmlns:a16="http://schemas.microsoft.com/office/drawing/2014/main" id="{A0E73F2D-5553-B83E-5E13-BD16AE16DE55}"/>
              </a:ext>
            </a:extLst>
          </p:cNvPr>
          <p:cNvSpPr>
            <a:spLocks noChangeShapeType="1"/>
          </p:cNvSpPr>
          <p:nvPr/>
        </p:nvSpPr>
        <p:spPr bwMode="auto">
          <a:xfrm flipV="1">
            <a:off x="3436200" y="2744855"/>
            <a:ext cx="1222963" cy="0"/>
          </a:xfrm>
          <a:prstGeom prst="line">
            <a:avLst/>
          </a:prstGeom>
          <a:noFill/>
          <a:ln w="6350">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4" tIns="45717" rIns="91434" bIns="45717">
            <a:spAutoFit/>
          </a:bodyPr>
          <a:lstStyle/>
          <a:p>
            <a:endParaRPr lang="ja-JP" altLang="en-US"/>
          </a:p>
        </p:txBody>
      </p:sp>
      <p:sp>
        <p:nvSpPr>
          <p:cNvPr id="8" name="Line 1281">
            <a:extLst>
              <a:ext uri="{FF2B5EF4-FFF2-40B4-BE49-F238E27FC236}">
                <a16:creationId xmlns:a16="http://schemas.microsoft.com/office/drawing/2014/main" id="{28A49BD1-A022-800B-2416-53E780FB0A8D}"/>
              </a:ext>
            </a:extLst>
          </p:cNvPr>
          <p:cNvSpPr>
            <a:spLocks noChangeShapeType="1"/>
          </p:cNvSpPr>
          <p:nvPr/>
        </p:nvSpPr>
        <p:spPr bwMode="auto">
          <a:xfrm flipV="1">
            <a:off x="3429000" y="2746401"/>
            <a:ext cx="272" cy="271027"/>
          </a:xfrm>
          <a:prstGeom prst="line">
            <a:avLst/>
          </a:prstGeom>
          <a:noFill/>
          <a:ln w="6350">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4" tIns="45717" rIns="91434" bIns="45717">
            <a:spAutoFit/>
          </a:bodyPr>
          <a:lstStyle/>
          <a:p>
            <a:endParaRPr lang="ja-JP" altLang="en-US"/>
          </a:p>
        </p:txBody>
      </p:sp>
    </p:spTree>
    <p:extLst>
      <p:ext uri="{BB962C8B-B14F-4D97-AF65-F5344CB8AC3E}">
        <p14:creationId xmlns:p14="http://schemas.microsoft.com/office/powerpoint/2010/main" val="2243532002"/>
      </p:ext>
    </p:extLst>
  </p:cSld>
  <p:clrMapOvr>
    <a:overrideClrMapping bg1="lt1" tx1="dk1" bg2="lt2" tx2="dk2" accent1="accent1" accent2="accent2" accent3="accent3" accent4="accent4" accent5="accent5" accent6="accent6" hlink="hlink" folHlink="folHlink"/>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A2CE73F2-94FA-BA90-1493-4F5E3C94C274}"/>
              </a:ext>
            </a:extLst>
          </p:cNvPr>
          <p:cNvSpPr>
            <a:spLocks noGrp="1"/>
          </p:cNvSpPr>
          <p:nvPr>
            <p:ph type="ctrTitle"/>
          </p:nvPr>
        </p:nvSpPr>
        <p:spPr/>
        <p:txBody>
          <a:bodyPr/>
          <a:lstStyle/>
          <a:p>
            <a:r>
              <a:rPr lang="ja-JP" altLang="en-US"/>
              <a:t>関係者一覧</a:t>
            </a:r>
          </a:p>
        </p:txBody>
      </p:sp>
      <p:sp>
        <p:nvSpPr>
          <p:cNvPr id="7" name="角丸四角形 15">
            <a:extLst>
              <a:ext uri="{FF2B5EF4-FFF2-40B4-BE49-F238E27FC236}">
                <a16:creationId xmlns:a16="http://schemas.microsoft.com/office/drawing/2014/main" id="{F35429BD-7724-5986-E873-F208D3EAAB4A}"/>
              </a:ext>
            </a:extLst>
          </p:cNvPr>
          <p:cNvSpPr/>
          <p:nvPr/>
        </p:nvSpPr>
        <p:spPr>
          <a:xfrm>
            <a:off x="115888" y="1663492"/>
            <a:ext cx="1302416" cy="22776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a:solidFill>
                  <a:schemeClr val="tx1"/>
                </a:solidFill>
                <a:latin typeface="BIZ UDPゴシック" panose="020B0400000000000000" pitchFamily="50" charset="-128"/>
                <a:ea typeface="BIZ UDPゴシック" panose="020B0400000000000000" pitchFamily="50" charset="-128"/>
                <a:cs typeface="Meiryo UI" pitchFamily="50" charset="-128"/>
              </a:rPr>
              <a:t>主催・関係者</a:t>
            </a:r>
          </a:p>
        </p:txBody>
      </p:sp>
      <p:graphicFrame>
        <p:nvGraphicFramePr>
          <p:cNvPr id="3" name="表 5">
            <a:extLst>
              <a:ext uri="{FF2B5EF4-FFF2-40B4-BE49-F238E27FC236}">
                <a16:creationId xmlns:a16="http://schemas.microsoft.com/office/drawing/2014/main" id="{2A3CBEF4-CA52-A337-F0FD-CF272E138C06}"/>
              </a:ext>
            </a:extLst>
          </p:cNvPr>
          <p:cNvGraphicFramePr>
            <a:graphicFrameLocks noGrp="1"/>
          </p:cNvGraphicFramePr>
          <p:nvPr>
            <p:extLst>
              <p:ext uri="{D42A27DB-BD31-4B8C-83A1-F6EECF244321}">
                <p14:modId xmlns:p14="http://schemas.microsoft.com/office/powerpoint/2010/main" val="1567918466"/>
              </p:ext>
            </p:extLst>
          </p:nvPr>
        </p:nvGraphicFramePr>
        <p:xfrm>
          <a:off x="116631" y="2072680"/>
          <a:ext cx="6625481" cy="4555120"/>
        </p:xfrm>
        <a:graphic>
          <a:graphicData uri="http://schemas.openxmlformats.org/drawingml/2006/table">
            <a:tbl>
              <a:tblPr firstRow="1" bandRow="1">
                <a:tableStyleId>{5C22544A-7EE6-4342-B048-85BDC9FD1C3A}</a:tableStyleId>
              </a:tblPr>
              <a:tblGrid>
                <a:gridCol w="936105">
                  <a:extLst>
                    <a:ext uri="{9D8B030D-6E8A-4147-A177-3AD203B41FA5}">
                      <a16:colId xmlns:a16="http://schemas.microsoft.com/office/drawing/2014/main" val="3374120363"/>
                    </a:ext>
                  </a:extLst>
                </a:gridCol>
                <a:gridCol w="2736304">
                  <a:extLst>
                    <a:ext uri="{9D8B030D-6E8A-4147-A177-3AD203B41FA5}">
                      <a16:colId xmlns:a16="http://schemas.microsoft.com/office/drawing/2014/main" val="1827842801"/>
                    </a:ext>
                  </a:extLst>
                </a:gridCol>
                <a:gridCol w="936104">
                  <a:extLst>
                    <a:ext uri="{9D8B030D-6E8A-4147-A177-3AD203B41FA5}">
                      <a16:colId xmlns:a16="http://schemas.microsoft.com/office/drawing/2014/main" val="1031086778"/>
                    </a:ext>
                  </a:extLst>
                </a:gridCol>
                <a:gridCol w="720080">
                  <a:extLst>
                    <a:ext uri="{9D8B030D-6E8A-4147-A177-3AD203B41FA5}">
                      <a16:colId xmlns:a16="http://schemas.microsoft.com/office/drawing/2014/main" val="1744564867"/>
                    </a:ext>
                  </a:extLst>
                </a:gridCol>
                <a:gridCol w="1296888">
                  <a:extLst>
                    <a:ext uri="{9D8B030D-6E8A-4147-A177-3AD203B41FA5}">
                      <a16:colId xmlns:a16="http://schemas.microsoft.com/office/drawing/2014/main" val="4103280468"/>
                    </a:ext>
                  </a:extLst>
                </a:gridCol>
              </a:tblGrid>
              <a:tr h="189808">
                <a:tc>
                  <a:txBody>
                    <a:bodyPr/>
                    <a:lstStyle/>
                    <a:p>
                      <a:pPr algn="ctr"/>
                      <a:r>
                        <a:rPr kumimoji="1" lang="ja-JP" altLang="en-US" sz="900">
                          <a:solidFill>
                            <a:sysClr val="windowText" lastClr="000000"/>
                          </a:solidFill>
                          <a:latin typeface="BIZ UDPゴシック" panose="020B0400000000000000" pitchFamily="50" charset="-128"/>
                          <a:ea typeface="BIZ UDPゴシック" panose="020B0400000000000000" pitchFamily="50" charset="-128"/>
                        </a:rPr>
                        <a:t>所属</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900">
                          <a:solidFill>
                            <a:sysClr val="windowText" lastClr="000000"/>
                          </a:solidFill>
                          <a:latin typeface="BIZ UDPゴシック" panose="020B0400000000000000" pitchFamily="50" charset="-128"/>
                          <a:ea typeface="BIZ UDPゴシック" panose="020B0400000000000000" pitchFamily="50" charset="-128"/>
                        </a:rPr>
                        <a:t>肩書</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900">
                          <a:solidFill>
                            <a:sysClr val="windowText" lastClr="000000"/>
                          </a:solidFill>
                          <a:latin typeface="BIZ UDPゴシック" panose="020B0400000000000000" pitchFamily="50" charset="-128"/>
                          <a:ea typeface="BIZ UDPゴシック" panose="020B0400000000000000" pitchFamily="50" charset="-128"/>
                        </a:rPr>
                        <a:t>氏名</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900" dirty="0">
                          <a:solidFill>
                            <a:sysClr val="windowText" lastClr="000000"/>
                          </a:solidFill>
                          <a:latin typeface="BIZ UDPゴシック" panose="020B0400000000000000" pitchFamily="50" charset="-128"/>
                          <a:ea typeface="BIZ UDPゴシック" panose="020B0400000000000000" pitchFamily="50" charset="-128"/>
                        </a:rPr>
                        <a:t>入り</a:t>
                      </a:r>
                      <a:endParaRPr kumimoji="1" lang="en-US" altLang="ja-JP" sz="900" dirty="0">
                        <a:solidFill>
                          <a:sysClr val="windowText" lastClr="000000"/>
                        </a:solidFill>
                        <a:latin typeface="BIZ UDPゴシック" panose="020B0400000000000000" pitchFamily="50" charset="-128"/>
                        <a:ea typeface="BIZ UDPゴシック" panose="020B0400000000000000" pitchFamily="50" charset="-128"/>
                      </a:endParaRPr>
                    </a:p>
                    <a:p>
                      <a:pPr algn="ctr"/>
                      <a:r>
                        <a:rPr kumimoji="1" lang="ja-JP" altLang="en-US" sz="900" dirty="0">
                          <a:solidFill>
                            <a:sysClr val="windowText" lastClr="000000"/>
                          </a:solidFill>
                          <a:latin typeface="BIZ UDPゴシック" panose="020B0400000000000000" pitchFamily="50" charset="-128"/>
                          <a:ea typeface="BIZ UDPゴシック" panose="020B0400000000000000" pitchFamily="50" charset="-128"/>
                        </a:rPr>
                        <a:t>時間</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900">
                          <a:solidFill>
                            <a:sysClr val="windowText" lastClr="000000"/>
                          </a:solidFill>
                          <a:latin typeface="BIZ UDPゴシック" panose="020B0400000000000000" pitchFamily="50" charset="-128"/>
                          <a:ea typeface="BIZ UDPゴシック" panose="020B0400000000000000" pitchFamily="50" charset="-128"/>
                        </a:rPr>
                        <a:t>備考</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168362654"/>
                  </a:ext>
                </a:extLst>
              </a:tr>
              <a:tr h="35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dirty="0">
                        <a:solidFill>
                          <a:schemeClr val="tx1"/>
                        </a:solidFill>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900" dirty="0">
                        <a:solidFill>
                          <a:schemeClr val="tx1"/>
                        </a:solidFill>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45040777"/>
                  </a:ext>
                </a:extLst>
              </a:tr>
              <a:tr h="3029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18153665"/>
                  </a:ext>
                </a:extLst>
              </a:tr>
              <a:tr h="2903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84779559"/>
                  </a:ext>
                </a:extLst>
              </a:tr>
              <a:tr h="3498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85960738"/>
                  </a:ext>
                </a:extLst>
              </a:tr>
              <a:tr h="0">
                <a:tc>
                  <a:txBody>
                    <a:bodyPr/>
                    <a:lstStyle/>
                    <a:p>
                      <a:pPr algn="l" rtl="0" fontAlgn="base"/>
                      <a:endParaRPr lang="ja-JP" altLang="en-US" b="0" i="0">
                        <a:solidFill>
                          <a:srgbClr val="262626"/>
                        </a:solidFill>
                        <a:effectLs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rtl="0" fontAlgn="base"/>
                      <a:endParaRPr lang="ja-JP" altLang="en-US" b="0" i="0">
                        <a:solidFill>
                          <a:srgbClr val="262626"/>
                        </a:solidFill>
                        <a:effectLs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rtl="0" fontAlgn="base"/>
                      <a:endParaRPr lang="ja-JP" altLang="en-US" b="0" i="0" dirty="0">
                        <a:solidFill>
                          <a:srgbClr val="262626"/>
                        </a:solidFill>
                        <a:effectLs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rtl="0" fontAlgn="base"/>
                      <a:endParaRPr lang="ja-JP" altLang="en-US" sz="1200" b="0" i="0" dirty="0">
                        <a:solidFill>
                          <a:srgbClr val="262626"/>
                        </a:solidFill>
                        <a:effectLs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64519043"/>
                  </a:ext>
                </a:extLst>
              </a:tr>
              <a:tr h="0">
                <a:tc>
                  <a:txBody>
                    <a:bodyPr/>
                    <a:lstStyle/>
                    <a:p>
                      <a:pPr algn="l" rtl="0" fontAlgn="base"/>
                      <a:endParaRPr lang="ja-JP" altLang="en-US" b="0" i="0" dirty="0">
                        <a:solidFill>
                          <a:srgbClr val="262626"/>
                        </a:solidFill>
                        <a:effectLs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rtl="0" fontAlgn="base"/>
                      <a:endParaRPr lang="ja-JP" altLang="en-US" b="0" i="0">
                        <a:solidFill>
                          <a:srgbClr val="262626"/>
                        </a:solidFill>
                        <a:effectLs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rtl="0" fontAlgn="base"/>
                      <a:endParaRPr lang="ja-JP" altLang="en-US" b="0" i="0">
                        <a:solidFill>
                          <a:srgbClr val="262626"/>
                        </a:solidFill>
                        <a:effectLs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rtl="0" fontAlgn="base"/>
                      <a:endParaRPr lang="ja-JP" altLang="en-US" sz="1200" b="0" i="0" dirty="0">
                        <a:solidFill>
                          <a:srgbClr val="262626"/>
                        </a:solidFill>
                        <a:effectLs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49390365"/>
                  </a:ext>
                </a:extLst>
              </a:tr>
              <a:tr h="0">
                <a:tc>
                  <a:txBody>
                    <a:bodyPr/>
                    <a:lstStyle/>
                    <a:p>
                      <a:pPr algn="l" rtl="0" fontAlgn="base"/>
                      <a:endParaRPr lang="ja-JP" altLang="en-US" b="0" i="0">
                        <a:solidFill>
                          <a:srgbClr val="262626"/>
                        </a:solidFill>
                        <a:effectLs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rtl="0" fontAlgn="base"/>
                      <a:endParaRPr lang="ja-JP" altLang="en-US" b="0" i="0">
                        <a:solidFill>
                          <a:srgbClr val="262626"/>
                        </a:solidFill>
                        <a:effectLs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rtl="0" fontAlgn="base"/>
                      <a:endParaRPr lang="ja-JP" altLang="en-US" b="0" i="0">
                        <a:solidFill>
                          <a:srgbClr val="262626"/>
                        </a:solidFill>
                        <a:effectLs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rtl="0" fontAlgn="base"/>
                      <a:endParaRPr lang="ja-JP" altLang="en-US" sz="1200" b="0" i="0" dirty="0">
                        <a:solidFill>
                          <a:srgbClr val="262626"/>
                        </a:solidFill>
                        <a:effectLs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2100804"/>
                  </a:ext>
                </a:extLst>
              </a:tr>
              <a:tr h="3212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37488155"/>
                  </a:ext>
                </a:extLst>
              </a:tr>
              <a:tr h="288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900" dirty="0">
                        <a:solidFill>
                          <a:schemeClr val="tx1"/>
                        </a:solidFill>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90086546"/>
                  </a:ext>
                </a:extLst>
              </a:tr>
              <a:tr h="3212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900" dirty="0">
                        <a:solidFill>
                          <a:schemeClr val="tx1"/>
                        </a:solidFill>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90088963"/>
                  </a:ext>
                </a:extLst>
              </a:tr>
              <a:tr h="288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900" dirty="0">
                        <a:solidFill>
                          <a:schemeClr val="tx1"/>
                        </a:solidFill>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8715450"/>
                  </a:ext>
                </a:extLst>
              </a:tr>
              <a:tr h="288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16042641"/>
                  </a:ext>
                </a:extLst>
              </a:tr>
              <a:tr h="288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dirty="0">
                        <a:solidFill>
                          <a:schemeClr val="tx1"/>
                        </a:solidFill>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18323166"/>
                  </a:ext>
                </a:extLst>
              </a:tr>
            </a:tbl>
          </a:graphicData>
        </a:graphic>
      </p:graphicFrame>
      <p:sp>
        <p:nvSpPr>
          <p:cNvPr id="11" name="正方形/長方形 10">
            <a:extLst>
              <a:ext uri="{FF2B5EF4-FFF2-40B4-BE49-F238E27FC236}">
                <a16:creationId xmlns:a16="http://schemas.microsoft.com/office/drawing/2014/main" id="{FCF8FFEE-4713-A03B-E0D1-E18AA0FCF10A}"/>
              </a:ext>
            </a:extLst>
          </p:cNvPr>
          <p:cNvSpPr/>
          <p:nvPr/>
        </p:nvSpPr>
        <p:spPr>
          <a:xfrm>
            <a:off x="1556792" y="1640632"/>
            <a:ext cx="697627" cy="246221"/>
          </a:xfrm>
          <a:prstGeom prst="rect">
            <a:avLst/>
          </a:prstGeom>
        </p:spPr>
        <p:txBody>
          <a:bodyPr wrap="none">
            <a:spAutoFit/>
          </a:bodyPr>
          <a:lstStyle/>
          <a:p>
            <a:r>
              <a:rPr lang="ja-JP" altLang="en-US" sz="1000" dirty="0">
                <a:latin typeface="BIZ UDPゴシック" panose="020B0400000000000000" pitchFamily="50" charset="-128"/>
                <a:ea typeface="BIZ UDPゴシック" panose="020B0400000000000000" pitchFamily="50" charset="-128"/>
              </a:rPr>
              <a:t>（敬称略）</a:t>
            </a:r>
            <a:endParaRPr lang="en-US" altLang="ja-JP" sz="1000" dirty="0">
              <a:latin typeface="BIZ UDPゴシック" panose="020B0400000000000000" pitchFamily="50" charset="-128"/>
              <a:ea typeface="BIZ UDPゴシック" panose="020B0400000000000000" pitchFamily="50" charset="-128"/>
            </a:endParaRPr>
          </a:p>
        </p:txBody>
      </p:sp>
      <p:sp>
        <p:nvSpPr>
          <p:cNvPr id="9" name="スライド番号プレースホルダー 3">
            <a:extLst>
              <a:ext uri="{FF2B5EF4-FFF2-40B4-BE49-F238E27FC236}">
                <a16:creationId xmlns:a16="http://schemas.microsoft.com/office/drawing/2014/main" id="{1F2267DA-E78C-F8A9-F638-DA5345B6D463}"/>
              </a:ext>
            </a:extLst>
          </p:cNvPr>
          <p:cNvSpPr>
            <a:spLocks noGrp="1"/>
          </p:cNvSpPr>
          <p:nvPr>
            <p:ph type="sldNum" sz="quarter" idx="12"/>
          </p:nvPr>
        </p:nvSpPr>
        <p:spPr>
          <a:xfrm>
            <a:off x="3140968" y="9633520"/>
            <a:ext cx="576064" cy="272480"/>
          </a:xfrm>
        </p:spPr>
        <p:txBody>
          <a:bodyPr/>
          <a:lstStyle/>
          <a:p>
            <a:fld id="{98EE1054-2AD0-4B43-9A1A-3DF63F7F20AD}" type="slidenum">
              <a:rPr kumimoji="1" lang="ja-JP" altLang="en-US" smtClean="0"/>
              <a:t>8</a:t>
            </a:fld>
            <a:endParaRPr kumimoji="1" lang="ja-JP" altLang="en-US"/>
          </a:p>
        </p:txBody>
      </p:sp>
    </p:spTree>
    <p:extLst>
      <p:ext uri="{BB962C8B-B14F-4D97-AF65-F5344CB8AC3E}">
        <p14:creationId xmlns:p14="http://schemas.microsoft.com/office/powerpoint/2010/main" val="16552896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1B576-4529-8408-C6D7-DA91AC4BCB4F}"/>
            </a:ext>
          </a:extLst>
        </p:cNvPr>
        <p:cNvGrpSpPr/>
        <p:nvPr/>
      </p:nvGrpSpPr>
      <p:grpSpPr>
        <a:xfrm>
          <a:off x="0" y="0"/>
          <a:ext cx="0" cy="0"/>
          <a:chOff x="0" y="0"/>
          <a:chExt cx="0" cy="0"/>
        </a:xfrm>
      </p:grpSpPr>
      <p:sp>
        <p:nvSpPr>
          <p:cNvPr id="6" name="タイトル 5">
            <a:extLst>
              <a:ext uri="{FF2B5EF4-FFF2-40B4-BE49-F238E27FC236}">
                <a16:creationId xmlns:a16="http://schemas.microsoft.com/office/drawing/2014/main" id="{7DD9578C-7967-3DFE-C28C-AE8721387202}"/>
              </a:ext>
            </a:extLst>
          </p:cNvPr>
          <p:cNvSpPr>
            <a:spLocks noGrp="1"/>
          </p:cNvSpPr>
          <p:nvPr>
            <p:ph type="ctrTitle"/>
          </p:nvPr>
        </p:nvSpPr>
        <p:spPr/>
        <p:txBody>
          <a:bodyPr/>
          <a:lstStyle/>
          <a:p>
            <a:r>
              <a:rPr lang="ja-JP" altLang="en-US"/>
              <a:t>関係者一覧・トランシーバー系統図</a:t>
            </a:r>
          </a:p>
        </p:txBody>
      </p:sp>
      <p:sp>
        <p:nvSpPr>
          <p:cNvPr id="2" name="角丸四角形 15">
            <a:extLst>
              <a:ext uri="{FF2B5EF4-FFF2-40B4-BE49-F238E27FC236}">
                <a16:creationId xmlns:a16="http://schemas.microsoft.com/office/drawing/2014/main" id="{6BC90EC9-382F-5DA2-B92C-7C246FCD6B45}"/>
              </a:ext>
            </a:extLst>
          </p:cNvPr>
          <p:cNvSpPr/>
          <p:nvPr/>
        </p:nvSpPr>
        <p:spPr>
          <a:xfrm>
            <a:off x="115888" y="1004215"/>
            <a:ext cx="1152872" cy="20161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00">
                <a:solidFill>
                  <a:schemeClr val="tx1"/>
                </a:solidFill>
                <a:latin typeface="+mn-ea"/>
                <a:cs typeface="Meiryo UI" pitchFamily="50" charset="-128"/>
              </a:rPr>
              <a:t>スタッフ</a:t>
            </a:r>
          </a:p>
        </p:txBody>
      </p:sp>
      <p:graphicFrame>
        <p:nvGraphicFramePr>
          <p:cNvPr id="8" name="表 5">
            <a:extLst>
              <a:ext uri="{FF2B5EF4-FFF2-40B4-BE49-F238E27FC236}">
                <a16:creationId xmlns:a16="http://schemas.microsoft.com/office/drawing/2014/main" id="{5D13DAF1-BADF-6D60-836C-997BC9FF7CA0}"/>
              </a:ext>
            </a:extLst>
          </p:cNvPr>
          <p:cNvGraphicFramePr>
            <a:graphicFrameLocks noGrp="1"/>
          </p:cNvGraphicFramePr>
          <p:nvPr>
            <p:extLst>
              <p:ext uri="{D42A27DB-BD31-4B8C-83A1-F6EECF244321}">
                <p14:modId xmlns:p14="http://schemas.microsoft.com/office/powerpoint/2010/main" val="396873414"/>
              </p:ext>
            </p:extLst>
          </p:nvPr>
        </p:nvGraphicFramePr>
        <p:xfrm>
          <a:off x="261393" y="1371560"/>
          <a:ext cx="6480720" cy="5547360"/>
        </p:xfrm>
        <a:graphic>
          <a:graphicData uri="http://schemas.openxmlformats.org/drawingml/2006/table">
            <a:tbl>
              <a:tblPr firstRow="1" bandRow="1">
                <a:tableStyleId>{5C22544A-7EE6-4342-B048-85BDC9FD1C3A}</a:tableStyleId>
              </a:tblPr>
              <a:tblGrid>
                <a:gridCol w="1368152">
                  <a:extLst>
                    <a:ext uri="{9D8B030D-6E8A-4147-A177-3AD203B41FA5}">
                      <a16:colId xmlns:a16="http://schemas.microsoft.com/office/drawing/2014/main" val="3866156663"/>
                    </a:ext>
                  </a:extLst>
                </a:gridCol>
                <a:gridCol w="1080120">
                  <a:extLst>
                    <a:ext uri="{9D8B030D-6E8A-4147-A177-3AD203B41FA5}">
                      <a16:colId xmlns:a16="http://schemas.microsoft.com/office/drawing/2014/main" val="1692304592"/>
                    </a:ext>
                  </a:extLst>
                </a:gridCol>
                <a:gridCol w="1008112">
                  <a:extLst>
                    <a:ext uri="{9D8B030D-6E8A-4147-A177-3AD203B41FA5}">
                      <a16:colId xmlns:a16="http://schemas.microsoft.com/office/drawing/2014/main" val="911846769"/>
                    </a:ext>
                  </a:extLst>
                </a:gridCol>
                <a:gridCol w="1169824">
                  <a:extLst>
                    <a:ext uri="{9D8B030D-6E8A-4147-A177-3AD203B41FA5}">
                      <a16:colId xmlns:a16="http://schemas.microsoft.com/office/drawing/2014/main" val="3482098388"/>
                    </a:ext>
                  </a:extLst>
                </a:gridCol>
                <a:gridCol w="1854512">
                  <a:extLst>
                    <a:ext uri="{9D8B030D-6E8A-4147-A177-3AD203B41FA5}">
                      <a16:colId xmlns:a16="http://schemas.microsoft.com/office/drawing/2014/main" val="4062390037"/>
                    </a:ext>
                  </a:extLst>
                </a:gridCol>
              </a:tblGrid>
              <a:tr h="172819">
                <a:tc>
                  <a:txBody>
                    <a:bodyPr/>
                    <a:lstStyle/>
                    <a:p>
                      <a:pPr algn="ctr"/>
                      <a:r>
                        <a:rPr kumimoji="1" lang="ja-JP" altLang="en-US" sz="1000">
                          <a:solidFill>
                            <a:sysClr val="windowText" lastClr="000000"/>
                          </a:solidFill>
                          <a:latin typeface="BIZ UDPゴシック" panose="020B0400000000000000" pitchFamily="50" charset="-128"/>
                          <a:ea typeface="BIZ UDPゴシック" panose="020B0400000000000000" pitchFamily="50" charset="-128"/>
                        </a:rPr>
                        <a:t>ポジション</a:t>
                      </a: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1000">
                          <a:solidFill>
                            <a:sysClr val="windowText" lastClr="000000"/>
                          </a:solidFill>
                          <a:latin typeface="BIZ UDPゴシック" panose="020B0400000000000000" pitchFamily="50" charset="-128"/>
                          <a:ea typeface="BIZ UDPゴシック" panose="020B0400000000000000" pitchFamily="50" charset="-128"/>
                        </a:rPr>
                        <a:t>氏名</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1000">
                          <a:solidFill>
                            <a:sysClr val="windowText" lastClr="000000"/>
                          </a:solidFill>
                          <a:latin typeface="BIZ UDPゴシック" panose="020B0400000000000000" pitchFamily="50" charset="-128"/>
                          <a:ea typeface="BIZ UDPゴシック" panose="020B0400000000000000" pitchFamily="50" charset="-128"/>
                        </a:rPr>
                        <a:t>入り時間</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1000">
                          <a:solidFill>
                            <a:sysClr val="windowText" lastClr="000000"/>
                          </a:solidFill>
                          <a:latin typeface="BIZ UDPゴシック" panose="020B0400000000000000" pitchFamily="50" charset="-128"/>
                          <a:ea typeface="BIZ UDPゴシック" panose="020B0400000000000000" pitchFamily="50" charset="-128"/>
                        </a:rPr>
                        <a:t>トランシーバー</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1000">
                          <a:solidFill>
                            <a:sysClr val="windowText" lastClr="000000"/>
                          </a:solidFill>
                          <a:latin typeface="BIZ UDPゴシック" panose="020B0400000000000000" pitchFamily="50" charset="-128"/>
                          <a:ea typeface="BIZ UDPゴシック" panose="020B0400000000000000" pitchFamily="50" charset="-128"/>
                        </a:rPr>
                        <a:t>備考</a:t>
                      </a: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168362654"/>
                  </a:ext>
                </a:extLst>
              </a:tr>
              <a:tr h="172819">
                <a:tc gridSpan="5">
                  <a:txBody>
                    <a:bodyPr/>
                    <a:lstStyle/>
                    <a:p>
                      <a:pPr algn="ctr"/>
                      <a:r>
                        <a:rPr kumimoji="1" lang="ja-JP" altLang="en-US" sz="1400"/>
                        <a:t>全体</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lnT w="6350" cap="flat" cmpd="sng" algn="ctr">
                      <a:solidFill>
                        <a:schemeClr val="tx1"/>
                      </a:solidFill>
                      <a:prstDash val="solid"/>
                      <a:round/>
                      <a:headEnd type="none" w="med" len="med"/>
                      <a:tailEnd type="none" w="med" len="med"/>
                    </a:lnT>
                  </a:tcPr>
                </a:tc>
                <a:tc hMerge="1">
                  <a:txBody>
                    <a:bodyPr/>
                    <a:lstStyle/>
                    <a:p>
                      <a:endParaRPr kumimoji="1" lang="ja-JP" altLang="en-US"/>
                    </a:p>
                  </a:txBody>
                  <a:tcPr>
                    <a:lnT w="6350" cap="flat" cmpd="sng" algn="ctr">
                      <a:solidFill>
                        <a:schemeClr val="tx1"/>
                      </a:solidFill>
                      <a:prstDash val="solid"/>
                      <a:round/>
                      <a:headEnd type="none" w="med" len="med"/>
                      <a:tailEnd type="none" w="med" len="med"/>
                    </a:lnT>
                  </a:tcPr>
                </a:tc>
                <a:tc hMerge="1">
                  <a:txBody>
                    <a:bodyPr/>
                    <a:lstStyle/>
                    <a:p>
                      <a:endParaRPr kumimoji="1" lang="ja-JP" altLang="en-US"/>
                    </a:p>
                  </a:txBody>
                  <a:tcPr>
                    <a:lnT w="6350" cap="flat" cmpd="sng" algn="ctr">
                      <a:solidFill>
                        <a:schemeClr val="tx1"/>
                      </a:solidFill>
                      <a:prstDash val="solid"/>
                      <a:round/>
                      <a:headEnd type="none" w="med" len="med"/>
                      <a:tailEnd type="none" w="med" len="med"/>
                    </a:lnT>
                  </a:tcPr>
                </a:tc>
                <a:tc hMerge="1">
                  <a:txBody>
                    <a:bodyPr/>
                    <a:lstStyle/>
                    <a:p>
                      <a:endParaRPr kumimoji="1" lang="ja-JP" altLang="en-US"/>
                    </a:p>
                  </a:txBody>
                  <a:tcPr>
                    <a:lnT w="63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461830823"/>
                  </a:ext>
                </a:extLst>
              </a:tr>
              <a:tr h="172819">
                <a:tc>
                  <a:txBody>
                    <a:bodyPr/>
                    <a:lstStyle/>
                    <a:p>
                      <a:pPr algn="l"/>
                      <a:endParaRPr kumimoji="1" lang="ja-JP" altLang="en-US" sz="1000" dirty="0">
                        <a:solidFill>
                          <a:schemeClr val="tx1"/>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00">
                        <a:solidFill>
                          <a:schemeClr val="tx1"/>
                        </a:solidFill>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00" dirty="0">
                        <a:solidFill>
                          <a:schemeClr val="tx1"/>
                        </a:solidFill>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00">
                        <a:solidFill>
                          <a:schemeClr val="tx1"/>
                        </a:solidFill>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endParaRPr kumimoji="1" lang="en-US" altLang="ja-JP" sz="1000">
                        <a:solidFill>
                          <a:schemeClr val="tx1"/>
                        </a:solidFill>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62201763"/>
                  </a:ext>
                </a:extLst>
              </a:tr>
              <a:tr h="172819">
                <a:tc>
                  <a:txBody>
                    <a:bodyPr/>
                    <a:lstStyle/>
                    <a:p>
                      <a:pPr algn="l"/>
                      <a:endParaRPr kumimoji="1" lang="ja-JP" altLang="en-US" sz="1000">
                        <a:solidFill>
                          <a:schemeClr val="tx1"/>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00" dirty="0">
                        <a:solidFill>
                          <a:schemeClr val="tx1"/>
                        </a:solidFill>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00">
                        <a:solidFill>
                          <a:schemeClr val="tx1"/>
                        </a:solidFill>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endParaRPr kumimoji="1" lang="en-US" altLang="ja-JP" sz="1000">
                        <a:solidFill>
                          <a:schemeClr val="tx1"/>
                        </a:solidFill>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29556049"/>
                  </a:ext>
                </a:extLst>
              </a:tr>
              <a:tr h="172819">
                <a:tc>
                  <a:txBody>
                    <a:bodyPr/>
                    <a:lstStyle/>
                    <a:p>
                      <a:pPr algn="l"/>
                      <a:endParaRPr kumimoji="1" lang="ja-JP" altLang="en-US" sz="1000">
                        <a:solidFill>
                          <a:schemeClr val="tx1"/>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00">
                        <a:solidFill>
                          <a:schemeClr val="tx1"/>
                        </a:solidFill>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00">
                        <a:solidFill>
                          <a:schemeClr val="tx1"/>
                        </a:solidFill>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endParaRPr kumimoji="1" lang="en-US" altLang="ja-JP" sz="1000">
                        <a:solidFill>
                          <a:schemeClr val="tx1"/>
                        </a:solidFill>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81845563"/>
                  </a:ext>
                </a:extLst>
              </a:tr>
              <a:tr h="172819">
                <a:tc>
                  <a:txBody>
                    <a:bodyPr/>
                    <a:lstStyle/>
                    <a:p>
                      <a:pPr algn="l"/>
                      <a:endParaRPr kumimoji="1" lang="ja-JP" altLang="en-US" sz="1000">
                        <a:solidFill>
                          <a:schemeClr val="tx1"/>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00" dirty="0">
                        <a:solidFill>
                          <a:schemeClr val="tx1"/>
                        </a:solidFill>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00">
                        <a:solidFill>
                          <a:schemeClr val="tx1"/>
                        </a:solidFill>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endParaRPr kumimoji="1" lang="en-US" altLang="ja-JP" sz="1000">
                        <a:solidFill>
                          <a:schemeClr val="tx1"/>
                        </a:solidFill>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80777422"/>
                  </a:ext>
                </a:extLst>
              </a:tr>
              <a:tr h="186219">
                <a:tc>
                  <a:txBody>
                    <a:bodyPr/>
                    <a:lstStyle/>
                    <a:p>
                      <a:pPr algn="l"/>
                      <a:endParaRPr kumimoji="1" lang="ja-JP" altLang="en-US" sz="1000">
                        <a:solidFill>
                          <a:schemeClr val="tx1"/>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00" dirty="0">
                        <a:solidFill>
                          <a:schemeClr val="tx1"/>
                        </a:solidFill>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00">
                        <a:solidFill>
                          <a:schemeClr val="tx1"/>
                        </a:solidFill>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00" dirty="0">
                        <a:solidFill>
                          <a:schemeClr val="tx1"/>
                        </a:solidFill>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a:solidFill>
                          <a:schemeClr val="tx1"/>
                        </a:solidFill>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79160375"/>
                  </a:ext>
                </a:extLst>
              </a:tr>
              <a:tr h="172819">
                <a:tc gridSpan="5">
                  <a:txBody>
                    <a:bodyPr/>
                    <a:lstStyle/>
                    <a:p>
                      <a:pPr algn="ctr"/>
                      <a:r>
                        <a:rPr kumimoji="1" lang="ja-JP" altLang="en-US" sz="1400"/>
                        <a:t>進行</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lnT w="6350" cap="flat" cmpd="sng" algn="ctr">
                      <a:solidFill>
                        <a:schemeClr val="tx1"/>
                      </a:solidFill>
                      <a:prstDash val="solid"/>
                      <a:round/>
                      <a:headEnd type="none" w="med" len="med"/>
                      <a:tailEnd type="none" w="med" len="med"/>
                    </a:lnT>
                  </a:tcPr>
                </a:tc>
                <a:tc hMerge="1">
                  <a:txBody>
                    <a:bodyPr/>
                    <a:lstStyle/>
                    <a:p>
                      <a:endParaRPr kumimoji="1" lang="ja-JP" altLang="en-US"/>
                    </a:p>
                  </a:txBody>
                  <a:tcPr>
                    <a:lnT w="6350" cap="flat" cmpd="sng" algn="ctr">
                      <a:solidFill>
                        <a:schemeClr val="tx1"/>
                      </a:solidFill>
                      <a:prstDash val="solid"/>
                      <a:round/>
                      <a:headEnd type="none" w="med" len="med"/>
                      <a:tailEnd type="none" w="med" len="med"/>
                    </a:lnT>
                  </a:tcPr>
                </a:tc>
                <a:tc hMerge="1">
                  <a:txBody>
                    <a:bodyPr/>
                    <a:lstStyle/>
                    <a:p>
                      <a:endParaRPr kumimoji="1" lang="ja-JP" altLang="en-US"/>
                    </a:p>
                  </a:txBody>
                  <a:tcPr>
                    <a:lnT w="6350" cap="flat" cmpd="sng" algn="ctr">
                      <a:solidFill>
                        <a:schemeClr val="tx1"/>
                      </a:solidFill>
                      <a:prstDash val="solid"/>
                      <a:round/>
                      <a:headEnd type="none" w="med" len="med"/>
                      <a:tailEnd type="none" w="med" len="med"/>
                    </a:lnT>
                  </a:tcPr>
                </a:tc>
                <a:tc hMerge="1">
                  <a:txBody>
                    <a:bodyPr/>
                    <a:lstStyle/>
                    <a:p>
                      <a:endParaRPr kumimoji="1" lang="ja-JP" altLang="en-US"/>
                    </a:p>
                  </a:txBody>
                  <a:tcPr>
                    <a:lnT w="63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23858204"/>
                  </a:ext>
                </a:extLst>
              </a:tr>
              <a:tr h="172819">
                <a:tc>
                  <a:txBody>
                    <a:bodyPr/>
                    <a:lstStyle/>
                    <a:p>
                      <a:pPr algn="l"/>
                      <a:endParaRPr kumimoji="1" lang="ja-JP" altLang="en-US" sz="1000" dirty="0">
                        <a:solidFill>
                          <a:schemeClr val="tx1"/>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00" dirty="0">
                        <a:solidFill>
                          <a:schemeClr val="tx1"/>
                        </a:solidFill>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00">
                        <a:solidFill>
                          <a:schemeClr val="tx1"/>
                        </a:solidFill>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endParaRPr kumimoji="1" lang="en-US" altLang="ja-JP" sz="1000">
                        <a:solidFill>
                          <a:schemeClr val="tx1"/>
                        </a:solidFill>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43159484"/>
                  </a:ext>
                </a:extLst>
              </a:tr>
              <a:tr h="1728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58196429"/>
                  </a:ext>
                </a:extLst>
              </a:tr>
              <a:tr h="1728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91342261"/>
                  </a:ext>
                </a:extLst>
              </a:tr>
              <a:tr h="1728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44395487"/>
                  </a:ext>
                </a:extLst>
              </a:tr>
              <a:tr h="1728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000" dirty="0">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537145"/>
                  </a:ext>
                </a:extLst>
              </a:tr>
              <a:tr h="1728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000" dirty="0">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67662135"/>
                  </a:ext>
                </a:extLst>
              </a:tr>
              <a:tr h="1728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000" dirty="0">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4881863"/>
                  </a:ext>
                </a:extLst>
              </a:tr>
              <a:tr h="143422">
                <a:tc gridSpan="5">
                  <a:txBody>
                    <a:bodyPr/>
                    <a:lstStyle/>
                    <a:p>
                      <a:pPr algn="ctr"/>
                      <a:r>
                        <a:rPr kumimoji="1" lang="ja-JP" altLang="en-US" sz="1400" dirty="0"/>
                        <a:t>運営</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lnT w="6350" cap="flat" cmpd="sng" algn="ctr">
                      <a:solidFill>
                        <a:schemeClr val="tx1"/>
                      </a:solidFill>
                      <a:prstDash val="solid"/>
                      <a:round/>
                      <a:headEnd type="none" w="med" len="med"/>
                      <a:tailEnd type="none" w="med" len="med"/>
                    </a:lnT>
                  </a:tcPr>
                </a:tc>
                <a:tc hMerge="1">
                  <a:txBody>
                    <a:bodyPr/>
                    <a:lstStyle/>
                    <a:p>
                      <a:endParaRPr kumimoji="1" lang="ja-JP" altLang="en-US"/>
                    </a:p>
                  </a:txBody>
                  <a:tcPr>
                    <a:lnT w="6350" cap="flat" cmpd="sng" algn="ctr">
                      <a:solidFill>
                        <a:schemeClr val="tx1"/>
                      </a:solidFill>
                      <a:prstDash val="solid"/>
                      <a:round/>
                      <a:headEnd type="none" w="med" len="med"/>
                      <a:tailEnd type="none" w="med" len="med"/>
                    </a:lnT>
                  </a:tcPr>
                </a:tc>
                <a:tc hMerge="1">
                  <a:txBody>
                    <a:bodyPr/>
                    <a:lstStyle/>
                    <a:p>
                      <a:endParaRPr kumimoji="1" lang="ja-JP" altLang="en-US"/>
                    </a:p>
                  </a:txBody>
                  <a:tcPr>
                    <a:lnT w="6350" cap="flat" cmpd="sng" algn="ctr">
                      <a:solidFill>
                        <a:schemeClr val="tx1"/>
                      </a:solidFill>
                      <a:prstDash val="solid"/>
                      <a:round/>
                      <a:headEnd type="none" w="med" len="med"/>
                      <a:tailEnd type="none" w="med" len="med"/>
                    </a:lnT>
                  </a:tcPr>
                </a:tc>
                <a:tc hMerge="1">
                  <a:txBody>
                    <a:bodyPr/>
                    <a:lstStyle/>
                    <a:p>
                      <a:endParaRPr kumimoji="1" lang="ja-JP" altLang="en-US"/>
                    </a:p>
                  </a:txBody>
                  <a:tcPr>
                    <a:lnT w="63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378216254"/>
                  </a:ext>
                </a:extLst>
              </a:tr>
              <a:tr h="1728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66548130"/>
                  </a:ext>
                </a:extLst>
              </a:tr>
              <a:tr h="1728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45806884"/>
                  </a:ext>
                </a:extLst>
              </a:tr>
              <a:tr h="1728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35617952"/>
                  </a:ext>
                </a:extLst>
              </a:tr>
              <a:tr h="1728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04557424"/>
                  </a:ext>
                </a:extLst>
              </a:tr>
              <a:tr h="1728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159294"/>
                  </a:ext>
                </a:extLst>
              </a:tr>
              <a:tr h="1728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endParaRPr kumimoji="1" lang="ja-JP" altLang="en-US" sz="1000" dirty="0">
                        <a:solidFill>
                          <a:schemeClr val="tx1"/>
                        </a:solidFill>
                        <a:latin typeface="BIZ UDPゴシック" panose="020B0400000000000000" pitchFamily="50" charset="-128"/>
                        <a:ea typeface="BIZ UDPゴシック" panose="020B0400000000000000" pitchFamily="50" charset="-128"/>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b="0" i="0" u="none" strike="noStrike" kern="1200" cap="none" spc="0" normalizeH="0" baseline="0" noProof="0" dirty="0">
                        <a:ln>
                          <a:noFill/>
                        </a:ln>
                        <a:solidFill>
                          <a:srgbClr val="262626"/>
                        </a:solidFill>
                        <a:effectLst/>
                        <a:uLnTx/>
                        <a:uFillTx/>
                        <a:latin typeface="BIZ UDPゴシック" panose="020B0400000000000000" pitchFamily="50" charset="-128"/>
                        <a:ea typeface="BIZ UDPゴシック" panose="020B0400000000000000" pitchFamily="50" charset="-128"/>
                        <a:cs typeface="+mn-cs"/>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36286775"/>
                  </a:ext>
                </a:extLst>
              </a:tr>
            </a:tbl>
          </a:graphicData>
        </a:graphic>
      </p:graphicFrame>
      <p:sp>
        <p:nvSpPr>
          <p:cNvPr id="9" name="スライド番号プレースホルダー 3">
            <a:extLst>
              <a:ext uri="{FF2B5EF4-FFF2-40B4-BE49-F238E27FC236}">
                <a16:creationId xmlns:a16="http://schemas.microsoft.com/office/drawing/2014/main" id="{50A2EA11-D5A7-8292-119E-205991644147}"/>
              </a:ext>
            </a:extLst>
          </p:cNvPr>
          <p:cNvSpPr>
            <a:spLocks noGrp="1"/>
          </p:cNvSpPr>
          <p:nvPr>
            <p:ph type="sldNum" sz="quarter" idx="12"/>
          </p:nvPr>
        </p:nvSpPr>
        <p:spPr>
          <a:xfrm>
            <a:off x="3140968" y="9633520"/>
            <a:ext cx="576064" cy="272480"/>
          </a:xfrm>
        </p:spPr>
        <p:txBody>
          <a:bodyPr/>
          <a:lstStyle/>
          <a:p>
            <a:fld id="{98EE1054-2AD0-4B43-9A1A-3DF63F7F20AD}" type="slidenum">
              <a:rPr kumimoji="1" lang="ja-JP" altLang="en-US" smtClean="0"/>
              <a:t>9</a:t>
            </a:fld>
            <a:endParaRPr kumimoji="1" lang="ja-JP" altLang="en-US"/>
          </a:p>
        </p:txBody>
      </p:sp>
    </p:spTree>
    <p:extLst>
      <p:ext uri="{BB962C8B-B14F-4D97-AF65-F5344CB8AC3E}">
        <p14:creationId xmlns:p14="http://schemas.microsoft.com/office/powerpoint/2010/main" val="201886447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4175F630-CC60-F789-2759-584B79D00786}"/>
              </a:ext>
            </a:extLst>
          </p:cNvPr>
          <p:cNvGrpSpPr/>
          <p:nvPr/>
        </p:nvGrpSpPr>
        <p:grpSpPr>
          <a:xfrm>
            <a:off x="3429000" y="3899774"/>
            <a:ext cx="3429000" cy="648072"/>
            <a:chOff x="3429000" y="3899774"/>
            <a:chExt cx="3429000" cy="648072"/>
          </a:xfrm>
        </p:grpSpPr>
        <p:sp>
          <p:nvSpPr>
            <p:cNvPr id="4" name="正方形/長方形 3">
              <a:extLst>
                <a:ext uri="{FF2B5EF4-FFF2-40B4-BE49-F238E27FC236}">
                  <a16:creationId xmlns:a16="http://schemas.microsoft.com/office/drawing/2014/main" id="{5F7D8A15-18A2-4A1D-8891-A8050621746D}"/>
                </a:ext>
              </a:extLst>
            </p:cNvPr>
            <p:cNvSpPr/>
            <p:nvPr/>
          </p:nvSpPr>
          <p:spPr>
            <a:xfrm>
              <a:off x="3429000" y="3899774"/>
              <a:ext cx="3429000" cy="64807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Text Box 2110">
              <a:extLst>
                <a:ext uri="{FF2B5EF4-FFF2-40B4-BE49-F238E27FC236}">
                  <a16:creationId xmlns:a16="http://schemas.microsoft.com/office/drawing/2014/main" id="{DC95752E-D8FF-4EDF-86AA-118D96FEB93D}"/>
                </a:ext>
              </a:extLst>
            </p:cNvPr>
            <p:cNvSpPr txBox="1">
              <a:spLocks noChangeArrowheads="1"/>
            </p:cNvSpPr>
            <p:nvPr/>
          </p:nvSpPr>
          <p:spPr bwMode="auto">
            <a:xfrm>
              <a:off x="4248044" y="4054533"/>
              <a:ext cx="2449513" cy="338554"/>
            </a:xfrm>
            <a:prstGeom prst="rect">
              <a:avLst/>
            </a:prstGeom>
            <a:noFill/>
            <a:ln w="9525">
              <a:noFill/>
              <a:miter lim="800000"/>
              <a:headEnd/>
              <a:tailEnd/>
            </a:ln>
            <a:effectLst/>
          </p:spPr>
          <p:txBody>
            <a:bodyPr>
              <a:spAutoFit/>
            </a:bodyPr>
            <a:lstStyle/>
            <a:p>
              <a:pPr algn="r" eaLnBrk="1" fontAlgn="auto" hangingPunct="1">
                <a:spcBef>
                  <a:spcPts val="0"/>
                </a:spcBef>
                <a:spcAft>
                  <a:spcPts val="0"/>
                </a:spcAft>
                <a:defRPr/>
              </a:pPr>
              <a:r>
                <a:rPr kumimoji="0" lang="ja-JP" altLang="en-US" sz="1600" b="1" dirty="0">
                  <a:latin typeface="Meiryo UI" panose="020B0604030504040204" pitchFamily="50" charset="-128"/>
                  <a:ea typeface="Meiryo UI" panose="020B0604030504040204" pitchFamily="50" charset="-128"/>
                  <a:cs typeface="Meiryo UI" panose="020B0604030504040204" pitchFamily="50" charset="-128"/>
                </a:rPr>
                <a:t>スケジュール・レイアウト</a:t>
              </a:r>
            </a:p>
          </p:txBody>
        </p:sp>
      </p:grpSp>
    </p:spTree>
    <p:extLst>
      <p:ext uri="{BB962C8B-B14F-4D97-AF65-F5344CB8AC3E}">
        <p14:creationId xmlns:p14="http://schemas.microsoft.com/office/powerpoint/2010/main" val="3148982717"/>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48F2AE0-5BF3-4262-9FC2-6A5A5133E830}"/>
              </a:ext>
            </a:extLst>
          </p:cNvPr>
          <p:cNvSpPr>
            <a:spLocks noGrp="1"/>
          </p:cNvSpPr>
          <p:nvPr>
            <p:ph type="ctrTitle"/>
          </p:nvPr>
        </p:nvSpPr>
        <p:spPr/>
        <p:txBody>
          <a:bodyPr>
            <a:normAutofit/>
          </a:bodyPr>
          <a:lstStyle/>
          <a:p>
            <a:r>
              <a:rPr lang="ja-JP" altLang="en-US"/>
              <a:t>スケジュール</a:t>
            </a:r>
            <a:endParaRPr kumimoji="1" lang="ja-JP" altLang="en-US"/>
          </a:p>
        </p:txBody>
      </p:sp>
      <p:sp>
        <p:nvSpPr>
          <p:cNvPr id="5" name="スライド番号プレースホルダー 4">
            <a:extLst>
              <a:ext uri="{FF2B5EF4-FFF2-40B4-BE49-F238E27FC236}">
                <a16:creationId xmlns:a16="http://schemas.microsoft.com/office/drawing/2014/main" id="{6562C7C8-DA24-4C36-B8BE-CF228BC5E644}"/>
              </a:ext>
            </a:extLst>
          </p:cNvPr>
          <p:cNvSpPr>
            <a:spLocks noGrp="1"/>
          </p:cNvSpPr>
          <p:nvPr>
            <p:ph type="sldNum" sz="quarter" idx="12"/>
          </p:nvPr>
        </p:nvSpPr>
        <p:spPr/>
        <p:txBody>
          <a:bodyPr/>
          <a:lstStyle/>
          <a:p>
            <a:fld id="{98EE1054-2AD0-4B43-9A1A-3DF63F7F20AD}" type="slidenum">
              <a:rPr kumimoji="1" lang="ja-JP" altLang="en-US" smtClean="0"/>
              <a:t>11</a:t>
            </a:fld>
            <a:endParaRPr kumimoji="1" lang="ja-JP" altLang="en-US"/>
          </a:p>
        </p:txBody>
      </p:sp>
      <p:graphicFrame>
        <p:nvGraphicFramePr>
          <p:cNvPr id="3" name="表 2">
            <a:extLst>
              <a:ext uri="{FF2B5EF4-FFF2-40B4-BE49-F238E27FC236}">
                <a16:creationId xmlns:a16="http://schemas.microsoft.com/office/drawing/2014/main" id="{F71DE770-96BE-DF92-8312-622914C1C999}"/>
              </a:ext>
            </a:extLst>
          </p:cNvPr>
          <p:cNvGraphicFramePr>
            <a:graphicFrameLocks noGrp="1"/>
          </p:cNvGraphicFramePr>
          <p:nvPr>
            <p:extLst>
              <p:ext uri="{D42A27DB-BD31-4B8C-83A1-F6EECF244321}">
                <p14:modId xmlns:p14="http://schemas.microsoft.com/office/powerpoint/2010/main" val="3202930317"/>
              </p:ext>
            </p:extLst>
          </p:nvPr>
        </p:nvGraphicFramePr>
        <p:xfrm>
          <a:off x="115888" y="888642"/>
          <a:ext cx="6626227" cy="8519957"/>
        </p:xfrm>
        <a:graphic>
          <a:graphicData uri="http://schemas.openxmlformats.org/drawingml/2006/table">
            <a:tbl>
              <a:tblPr/>
              <a:tblGrid>
                <a:gridCol w="492234">
                  <a:extLst>
                    <a:ext uri="{9D8B030D-6E8A-4147-A177-3AD203B41FA5}">
                      <a16:colId xmlns:a16="http://schemas.microsoft.com/office/drawing/2014/main" val="3848566279"/>
                    </a:ext>
                  </a:extLst>
                </a:gridCol>
                <a:gridCol w="151457">
                  <a:extLst>
                    <a:ext uri="{9D8B030D-6E8A-4147-A177-3AD203B41FA5}">
                      <a16:colId xmlns:a16="http://schemas.microsoft.com/office/drawing/2014/main" val="2486582627"/>
                    </a:ext>
                  </a:extLst>
                </a:gridCol>
                <a:gridCol w="1258983">
                  <a:extLst>
                    <a:ext uri="{9D8B030D-6E8A-4147-A177-3AD203B41FA5}">
                      <a16:colId xmlns:a16="http://schemas.microsoft.com/office/drawing/2014/main" val="649286622"/>
                    </a:ext>
                  </a:extLst>
                </a:gridCol>
                <a:gridCol w="1211653">
                  <a:extLst>
                    <a:ext uri="{9D8B030D-6E8A-4147-A177-3AD203B41FA5}">
                      <a16:colId xmlns:a16="http://schemas.microsoft.com/office/drawing/2014/main" val="12500751"/>
                    </a:ext>
                  </a:extLst>
                </a:gridCol>
                <a:gridCol w="1391507">
                  <a:extLst>
                    <a:ext uri="{9D8B030D-6E8A-4147-A177-3AD203B41FA5}">
                      <a16:colId xmlns:a16="http://schemas.microsoft.com/office/drawing/2014/main" val="946917479"/>
                    </a:ext>
                  </a:extLst>
                </a:gridCol>
                <a:gridCol w="965536">
                  <a:extLst>
                    <a:ext uri="{9D8B030D-6E8A-4147-A177-3AD203B41FA5}">
                      <a16:colId xmlns:a16="http://schemas.microsoft.com/office/drawing/2014/main" val="50094023"/>
                    </a:ext>
                  </a:extLst>
                </a:gridCol>
                <a:gridCol w="463836">
                  <a:extLst>
                    <a:ext uri="{9D8B030D-6E8A-4147-A177-3AD203B41FA5}">
                      <a16:colId xmlns:a16="http://schemas.microsoft.com/office/drawing/2014/main" val="191586385"/>
                    </a:ext>
                  </a:extLst>
                </a:gridCol>
                <a:gridCol w="151457">
                  <a:extLst>
                    <a:ext uri="{9D8B030D-6E8A-4147-A177-3AD203B41FA5}">
                      <a16:colId xmlns:a16="http://schemas.microsoft.com/office/drawing/2014/main" val="733310603"/>
                    </a:ext>
                  </a:extLst>
                </a:gridCol>
                <a:gridCol w="539564">
                  <a:extLst>
                    <a:ext uri="{9D8B030D-6E8A-4147-A177-3AD203B41FA5}">
                      <a16:colId xmlns:a16="http://schemas.microsoft.com/office/drawing/2014/main" val="1275365774"/>
                    </a:ext>
                  </a:extLst>
                </a:gridCol>
              </a:tblGrid>
              <a:tr h="345509">
                <a:tc>
                  <a:txBody>
                    <a:bodyPr/>
                    <a:lstStyle/>
                    <a:p>
                      <a:pPr algn="r" fontAlgn="ctr"/>
                      <a:r>
                        <a:rPr lang="en-US" sz="1000" b="0" i="0" u="none" strike="noStrike">
                          <a:solidFill>
                            <a:srgbClr val="FFFFFF"/>
                          </a:solidFill>
                          <a:effectLst/>
                          <a:highlight>
                            <a:srgbClr val="595959"/>
                          </a:highlight>
                          <a:latin typeface="Meiryo UI" panose="020B0604030504040204" pitchFamily="50" charset="-128"/>
                          <a:ea typeface="Meiryo UI" panose="020B0604030504040204" pitchFamily="50" charset="-128"/>
                        </a:rPr>
                        <a:t>TIME</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595959"/>
                    </a:solidFill>
                  </a:tcPr>
                </a:tc>
                <a:tc>
                  <a:txBody>
                    <a:bodyPr/>
                    <a:lstStyle/>
                    <a:p>
                      <a:pPr algn="ctr" fontAlgn="ctr"/>
                      <a:r>
                        <a:rPr lang="ja-JP" altLang="en-US" sz="1000" b="0" i="0" u="none" strike="noStrike">
                          <a:solidFill>
                            <a:srgbClr val="FFFFFF"/>
                          </a:solidFill>
                          <a:effectLst/>
                          <a:highlight>
                            <a:srgbClr val="595959"/>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595959"/>
                    </a:solidFill>
                  </a:tcPr>
                </a:tc>
                <a:tc>
                  <a:txBody>
                    <a:bodyPr/>
                    <a:lstStyle/>
                    <a:p>
                      <a:pPr algn="ctr" fontAlgn="ctr"/>
                      <a:r>
                        <a:rPr lang="ja-JP" altLang="en-US" sz="1000" b="0" i="0" u="none" strike="noStrike">
                          <a:solidFill>
                            <a:srgbClr val="FFFFFF"/>
                          </a:solidFill>
                          <a:effectLst/>
                          <a:highlight>
                            <a:srgbClr val="595959"/>
                          </a:highlight>
                          <a:latin typeface="Meiryo UI" panose="020B0604030504040204" pitchFamily="50" charset="-128"/>
                          <a:ea typeface="Meiryo UI" panose="020B0604030504040204" pitchFamily="50" charset="-128"/>
                        </a:rPr>
                        <a:t>全体</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595959"/>
                    </a:solidFill>
                  </a:tcPr>
                </a:tc>
                <a:tc>
                  <a:txBody>
                    <a:bodyPr/>
                    <a:lstStyle/>
                    <a:p>
                      <a:pPr algn="ctr" fontAlgn="ctr"/>
                      <a:r>
                        <a:rPr lang="ja-JP" altLang="en-US" sz="1000" b="0" i="0" u="none" strike="noStrike" dirty="0">
                          <a:solidFill>
                            <a:srgbClr val="FFFFFF"/>
                          </a:solidFill>
                          <a:effectLst/>
                          <a:highlight>
                            <a:srgbClr val="595959"/>
                          </a:highlight>
                          <a:latin typeface="Meiryo UI" panose="020B0604030504040204" pitchFamily="50" charset="-128"/>
                          <a:ea typeface="Meiryo UI" panose="020B0604030504040204" pitchFamily="50" charset="-128"/>
                        </a:rPr>
                        <a:t>場所</a:t>
                      </a:r>
                      <a:r>
                        <a:rPr lang="en-US" altLang="ja-JP" sz="1000" b="0" i="0" u="none" strike="noStrike" dirty="0">
                          <a:solidFill>
                            <a:srgbClr val="FFFFFF"/>
                          </a:solidFill>
                          <a:effectLst/>
                          <a:highlight>
                            <a:srgbClr val="595959"/>
                          </a:highlight>
                          <a:latin typeface="Meiryo UI" panose="020B0604030504040204" pitchFamily="50" charset="-128"/>
                          <a:ea typeface="Meiryo UI" panose="020B0604030504040204" pitchFamily="50" charset="-128"/>
                        </a:rPr>
                        <a:t>1</a:t>
                      </a:r>
                      <a:endParaRPr lang="ja-JP" altLang="en-US" sz="1000" b="0" i="0" u="none" strike="noStrike" dirty="0">
                        <a:solidFill>
                          <a:srgbClr val="FFFFFF"/>
                        </a:solidFill>
                        <a:effectLst/>
                        <a:highlight>
                          <a:srgbClr val="595959"/>
                        </a:highlight>
                        <a:latin typeface="Meiryo UI" panose="020B0604030504040204" pitchFamily="50" charset="-128"/>
                        <a:ea typeface="Meiryo UI" panose="020B0604030504040204" pitchFamily="50" charset="-128"/>
                      </a:endParaRP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595959"/>
                    </a:solidFill>
                  </a:tcPr>
                </a:tc>
                <a:tc>
                  <a:txBody>
                    <a:bodyPr/>
                    <a:lstStyle/>
                    <a:p>
                      <a:pPr algn="ctr" fontAlgn="ctr"/>
                      <a:r>
                        <a:rPr lang="ja-JP" altLang="en-US" sz="1000" b="0" i="0" u="none" strike="noStrike" dirty="0">
                          <a:solidFill>
                            <a:srgbClr val="FFFFFF"/>
                          </a:solidFill>
                          <a:effectLst/>
                          <a:highlight>
                            <a:srgbClr val="595959"/>
                          </a:highlight>
                          <a:latin typeface="Meiryo UI" panose="020B0604030504040204" pitchFamily="50" charset="-128"/>
                          <a:ea typeface="Meiryo UI" panose="020B0604030504040204" pitchFamily="50" charset="-128"/>
                        </a:rPr>
                        <a:t>場所</a:t>
                      </a:r>
                      <a:r>
                        <a:rPr lang="en-US" altLang="ja-JP" sz="1000" b="0" i="0" u="none" strike="noStrike" dirty="0">
                          <a:solidFill>
                            <a:srgbClr val="FFFFFF"/>
                          </a:solidFill>
                          <a:effectLst/>
                          <a:highlight>
                            <a:srgbClr val="595959"/>
                          </a:highlight>
                          <a:latin typeface="Meiryo UI" panose="020B0604030504040204" pitchFamily="50" charset="-128"/>
                          <a:ea typeface="Meiryo UI" panose="020B0604030504040204" pitchFamily="50" charset="-128"/>
                        </a:rPr>
                        <a:t>2</a:t>
                      </a:r>
                      <a:endParaRPr lang="ja-JP" altLang="en-US" sz="1000" b="0" i="0" u="none" strike="noStrike" dirty="0">
                        <a:solidFill>
                          <a:srgbClr val="FFFFFF"/>
                        </a:solidFill>
                        <a:effectLst/>
                        <a:highlight>
                          <a:srgbClr val="595959"/>
                        </a:highlight>
                        <a:latin typeface="Meiryo UI" panose="020B0604030504040204" pitchFamily="50" charset="-128"/>
                        <a:ea typeface="Meiryo UI" panose="020B0604030504040204" pitchFamily="50" charset="-128"/>
                      </a:endParaRP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595959"/>
                    </a:solidFill>
                  </a:tcPr>
                </a:tc>
                <a:tc>
                  <a:txBody>
                    <a:bodyPr/>
                    <a:lstStyle/>
                    <a:p>
                      <a:pPr algn="ctr" fontAlgn="ctr"/>
                      <a:r>
                        <a:rPr lang="ja-JP" altLang="en-US" sz="1000" b="0" i="0" u="none" strike="noStrike" dirty="0">
                          <a:solidFill>
                            <a:srgbClr val="FFFFFF"/>
                          </a:solidFill>
                          <a:effectLst/>
                          <a:highlight>
                            <a:srgbClr val="595959"/>
                          </a:highlight>
                          <a:latin typeface="Meiryo UI" panose="020B0604030504040204" pitchFamily="50" charset="-128"/>
                          <a:ea typeface="Meiryo UI" panose="020B0604030504040204" pitchFamily="50" charset="-128"/>
                        </a:rPr>
                        <a:t>場所</a:t>
                      </a:r>
                      <a:r>
                        <a:rPr lang="en-US" altLang="ja-JP" sz="1000" b="0" i="0" u="none" strike="noStrike" dirty="0">
                          <a:solidFill>
                            <a:srgbClr val="FFFFFF"/>
                          </a:solidFill>
                          <a:effectLst/>
                          <a:highlight>
                            <a:srgbClr val="595959"/>
                          </a:highlight>
                          <a:latin typeface="Meiryo UI" panose="020B0604030504040204" pitchFamily="50" charset="-128"/>
                          <a:ea typeface="Meiryo UI" panose="020B0604030504040204" pitchFamily="50" charset="-128"/>
                        </a:rPr>
                        <a:t>3</a:t>
                      </a:r>
                      <a:endParaRPr lang="ja-JP" altLang="en-US" sz="1000" b="0" i="0" u="none" strike="noStrike" dirty="0">
                        <a:solidFill>
                          <a:srgbClr val="FFFFFF"/>
                        </a:solidFill>
                        <a:effectLst/>
                        <a:highlight>
                          <a:srgbClr val="595959"/>
                        </a:highlight>
                        <a:latin typeface="Meiryo UI" panose="020B0604030504040204" pitchFamily="50" charset="-128"/>
                        <a:ea typeface="Meiryo UI" panose="020B0604030504040204" pitchFamily="50" charset="-128"/>
                      </a:endParaRP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595959"/>
                    </a:solidFill>
                  </a:tcPr>
                </a:tc>
                <a:tc>
                  <a:txBody>
                    <a:bodyPr/>
                    <a:lstStyle/>
                    <a:p>
                      <a:pPr algn="ctr" fontAlgn="ctr"/>
                      <a:r>
                        <a:rPr lang="ja-JP" altLang="en-US" sz="1000" b="0" i="0" u="none" strike="noStrike" dirty="0">
                          <a:solidFill>
                            <a:srgbClr val="FFFFFF"/>
                          </a:solidFill>
                          <a:effectLst/>
                          <a:highlight>
                            <a:srgbClr val="595959"/>
                          </a:highlight>
                          <a:latin typeface="Meiryo UI" panose="020B0604030504040204" pitchFamily="50" charset="-128"/>
                          <a:ea typeface="Meiryo UI" panose="020B0604030504040204" pitchFamily="50" charset="-128"/>
                        </a:rPr>
                        <a:t>備考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595959"/>
                    </a:solidFill>
                  </a:tcPr>
                </a:tc>
                <a:tc>
                  <a:txBody>
                    <a:bodyPr/>
                    <a:lstStyle/>
                    <a:p>
                      <a:pPr algn="ctr" fontAlgn="ctr"/>
                      <a:r>
                        <a:rPr lang="ja-JP" altLang="en-US" sz="1000" b="0" i="0" u="none" strike="noStrike">
                          <a:solidFill>
                            <a:srgbClr val="FFFFFF"/>
                          </a:solidFill>
                          <a:effectLst/>
                          <a:highlight>
                            <a:srgbClr val="595959"/>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595959"/>
                    </a:solidFill>
                  </a:tcPr>
                </a:tc>
                <a:tc>
                  <a:txBody>
                    <a:bodyPr/>
                    <a:lstStyle/>
                    <a:p>
                      <a:pPr algn="l" fontAlgn="ctr"/>
                      <a:r>
                        <a:rPr lang="en-US" sz="1000" b="0" i="0" u="none" strike="noStrike">
                          <a:solidFill>
                            <a:srgbClr val="FFFFFF"/>
                          </a:solidFill>
                          <a:effectLst/>
                          <a:highlight>
                            <a:srgbClr val="595959"/>
                          </a:highlight>
                          <a:latin typeface="Meiryo UI" panose="020B0604030504040204" pitchFamily="50" charset="-128"/>
                          <a:ea typeface="Meiryo UI" panose="020B0604030504040204" pitchFamily="50" charset="-128"/>
                        </a:rPr>
                        <a:t>TIME</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595959"/>
                    </a:solidFill>
                  </a:tcPr>
                </a:tc>
                <a:extLst>
                  <a:ext uri="{0D108BD9-81ED-4DB2-BD59-A6C34878D82A}">
                    <a16:rowId xmlns:a16="http://schemas.microsoft.com/office/drawing/2014/main" val="2757384191"/>
                  </a:ext>
                </a:extLst>
              </a:tr>
              <a:tr h="118326">
                <a:tc>
                  <a:txBody>
                    <a:bodyPr/>
                    <a:lstStyle/>
                    <a:p>
                      <a:pPr algn="r"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extLst>
                  <a:ext uri="{0D108BD9-81ED-4DB2-BD59-A6C34878D82A}">
                    <a16:rowId xmlns:a16="http://schemas.microsoft.com/office/drawing/2014/main" val="821920627"/>
                  </a:ext>
                </a:extLst>
              </a:tr>
              <a:tr h="118326">
                <a:tc rowSpan="2">
                  <a:txBody>
                    <a:bodyPr/>
                    <a:lstStyle/>
                    <a:p>
                      <a:pPr algn="r" fontAlgn="ctr"/>
                      <a:r>
                        <a:rPr lang="en-US" altLang="ja-JP"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30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8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l" fontAlgn="ctr"/>
                      <a:r>
                        <a:rPr lang="en-US" altLang="ja-JP"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30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519678389"/>
                  </a:ext>
                </a:extLst>
              </a:tr>
              <a:tr h="118326">
                <a:tc vMerge="1">
                  <a:txBody>
                    <a:bodyPr/>
                    <a:lstStyle/>
                    <a:p>
                      <a:endParaRPr kumimoji="1" lang="ja-JP" altLang="en-US"/>
                    </a:p>
                  </a:txBody>
                  <a:tcPr/>
                </a:tc>
                <a:tc>
                  <a:txBody>
                    <a:bodyPr/>
                    <a:lstStyle/>
                    <a:p>
                      <a:pPr algn="ctr"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ja-JP" altLang="en-US" sz="800" b="0" i="0" u="none" strike="noStrike">
                          <a:solidFill>
                            <a:srgbClr val="000000"/>
                          </a:solidFill>
                          <a:effectLst/>
                          <a:latin typeface="BIZ UDPゴシック" panose="020B0400000000000000" pitchFamily="50" charset="-128"/>
                          <a:ea typeface="BIZ UDPゴシック" panose="020B0400000000000000" pitchFamily="50" charset="-128"/>
                        </a:rPr>
                        <a:t>　</a:t>
                      </a:r>
                      <a:endParaRPr lang="zh-TW" altLang="en-US" sz="800" b="0"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ctr"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211160461"/>
                  </a:ext>
                </a:extLst>
              </a:tr>
              <a:tr h="158659">
                <a:tc>
                  <a:txBody>
                    <a:bodyPr/>
                    <a:lstStyle/>
                    <a:p>
                      <a:pPr algn="r"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endPar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endParaRP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286581833"/>
                  </a:ext>
                </a:extLst>
              </a:tr>
              <a:tr h="118326">
                <a:tc rowSpan="2">
                  <a:txBody>
                    <a:bodyPr/>
                    <a:lstStyle/>
                    <a:p>
                      <a:pPr algn="r"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13:00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endPar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endParaRP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l"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13:00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369480138"/>
                  </a:ext>
                </a:extLst>
              </a:tr>
              <a:tr h="151846">
                <a:tc vMerge="1">
                  <a:txBody>
                    <a:bodyPr/>
                    <a:lstStyle/>
                    <a:p>
                      <a:endParaRPr kumimoji="1" lang="ja-JP" altLang="en-US"/>
                    </a:p>
                  </a:txBody>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endParaRPr lang="zh-TW"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endParaRP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4070576065"/>
                  </a:ext>
                </a:extLst>
              </a:tr>
              <a:tr h="118326">
                <a:tc rowSpan="2">
                  <a:txBody>
                    <a:bodyPr/>
                    <a:lstStyle/>
                    <a:p>
                      <a:pPr algn="r" fontAlgn="ctr"/>
                      <a:r>
                        <a:rPr lang="en-US" altLang="ja-JP"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20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rowSpan="2">
                  <a:txBody>
                    <a:bodyPr/>
                    <a:lstStyle/>
                    <a:p>
                      <a:pPr algn="l"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20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65952364"/>
                  </a:ext>
                </a:extLst>
              </a:tr>
              <a:tr h="118326">
                <a:tc vMerge="1">
                  <a:txBody>
                    <a:bodyPr/>
                    <a:lstStyle/>
                    <a:p>
                      <a:endParaRPr kumimoji="1" lang="ja-JP" altLang="en-US"/>
                    </a:p>
                  </a:txBody>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373163956"/>
                  </a:ext>
                </a:extLst>
              </a:tr>
              <a:tr h="118326">
                <a:tc rowSpan="2">
                  <a:txBody>
                    <a:bodyPr/>
                    <a:lstStyle/>
                    <a:p>
                      <a:pPr algn="r" fontAlgn="ctr"/>
                      <a:r>
                        <a:rPr lang="en-US" altLang="ja-JP"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40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rowSpan="2">
                  <a:txBody>
                    <a:bodyPr/>
                    <a:lstStyle/>
                    <a:p>
                      <a:pPr algn="l"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40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203298584"/>
                  </a:ext>
                </a:extLst>
              </a:tr>
              <a:tr h="118326">
                <a:tc vMerge="1">
                  <a:txBody>
                    <a:bodyPr/>
                    <a:lstStyle/>
                    <a:p>
                      <a:endParaRPr kumimoji="1" lang="ja-JP" altLang="en-US"/>
                    </a:p>
                  </a:txBody>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3644564560"/>
                  </a:ext>
                </a:extLst>
              </a:tr>
              <a:tr h="118326">
                <a:tc rowSpan="2">
                  <a:txBody>
                    <a:bodyPr/>
                    <a:lstStyle/>
                    <a:p>
                      <a:pPr algn="r"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14:00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l"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14:00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3454068057"/>
                  </a:ext>
                </a:extLst>
              </a:tr>
              <a:tr h="147308">
                <a:tc vMerge="1">
                  <a:txBody>
                    <a:bodyPr/>
                    <a:lstStyle/>
                    <a:p>
                      <a:endParaRPr kumimoji="1" lang="ja-JP" altLang="en-US"/>
                    </a:p>
                  </a:txBody>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3210935859"/>
                  </a:ext>
                </a:extLst>
              </a:tr>
              <a:tr h="118326">
                <a:tc rowSpan="2">
                  <a:txBody>
                    <a:bodyPr/>
                    <a:lstStyle/>
                    <a:p>
                      <a:pPr algn="r" fontAlgn="ctr"/>
                      <a:r>
                        <a:rPr lang="en-US" altLang="ja-JP"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20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rowSpan="2">
                  <a:txBody>
                    <a:bodyPr/>
                    <a:lstStyle/>
                    <a:p>
                      <a:pPr algn="l"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20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06362115"/>
                  </a:ext>
                </a:extLst>
              </a:tr>
              <a:tr h="118326">
                <a:tc vMerge="1">
                  <a:txBody>
                    <a:bodyPr/>
                    <a:lstStyle/>
                    <a:p>
                      <a:endParaRPr kumimoji="1" lang="ja-JP" altLang="en-US"/>
                    </a:p>
                  </a:txBody>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3561391794"/>
                  </a:ext>
                </a:extLst>
              </a:tr>
              <a:tr h="118326">
                <a:tc rowSpan="2">
                  <a:txBody>
                    <a:bodyPr/>
                    <a:lstStyle/>
                    <a:p>
                      <a:pPr algn="r" fontAlgn="ctr"/>
                      <a:r>
                        <a:rPr lang="en-US" altLang="ja-JP"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40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800" b="0" i="0" u="none" strike="noStrike" dirty="0">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endParaRPr lang="ja-JP" altLang="en-US" sz="700" b="0" i="0" u="none" strike="noStrike" dirty="0">
                        <a:solidFill>
                          <a:srgbClr val="000000"/>
                        </a:solidFill>
                        <a:effectLst/>
                        <a:highlight>
                          <a:srgbClr val="FFFF00"/>
                        </a:highlight>
                        <a:latin typeface="BIZ UDPゴシック" panose="020B0400000000000000" pitchFamily="50" charset="-128"/>
                        <a:ea typeface="BIZ UDPゴシック" panose="020B0400000000000000" pitchFamily="50" charset="-128"/>
                      </a:endParaRP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rowSpan="2">
                  <a:txBody>
                    <a:bodyPr/>
                    <a:lstStyle/>
                    <a:p>
                      <a:pPr algn="l"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40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529204061"/>
                  </a:ext>
                </a:extLst>
              </a:tr>
              <a:tr h="118326">
                <a:tc vMerge="1">
                  <a:txBody>
                    <a:bodyPr/>
                    <a:lstStyle/>
                    <a:p>
                      <a:endParaRPr kumimoji="1" lang="ja-JP" altLang="en-US"/>
                    </a:p>
                  </a:txBody>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endParaRPr lang="ja-JP" altLang="en-US" sz="700" b="0" i="0" u="none" strike="noStrike" dirty="0">
                        <a:solidFill>
                          <a:srgbClr val="000000"/>
                        </a:solidFill>
                        <a:effectLst/>
                        <a:highlight>
                          <a:srgbClr val="FFFFFF"/>
                        </a:highlight>
                        <a:latin typeface="BIZ UDPゴシック" panose="020B0400000000000000" pitchFamily="50" charset="-128"/>
                        <a:ea typeface="BIZ UDPゴシック" panose="020B0400000000000000" pitchFamily="50" charset="-128"/>
                      </a:endParaRP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3927351969"/>
                  </a:ext>
                </a:extLst>
              </a:tr>
              <a:tr h="118326">
                <a:tc rowSpan="2">
                  <a:txBody>
                    <a:bodyPr/>
                    <a:lstStyle/>
                    <a:p>
                      <a:pPr algn="r"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15:00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endParaRPr lang="ja-JP" altLang="en-US" sz="700" b="0" i="0" u="none" strike="noStrike" dirty="0">
                        <a:solidFill>
                          <a:srgbClr val="000000"/>
                        </a:solidFill>
                        <a:effectLst/>
                        <a:highlight>
                          <a:srgbClr val="FFFFFF"/>
                        </a:highlight>
                        <a:latin typeface="BIZ UDPゴシック" panose="020B0400000000000000" pitchFamily="50" charset="-128"/>
                        <a:ea typeface="BIZ UDPゴシック" panose="020B0400000000000000" pitchFamily="50" charset="-128"/>
                      </a:endParaRP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l"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15:00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3342422623"/>
                  </a:ext>
                </a:extLst>
              </a:tr>
              <a:tr h="118326">
                <a:tc vMerge="1">
                  <a:txBody>
                    <a:bodyPr/>
                    <a:lstStyle/>
                    <a:p>
                      <a:endParaRPr kumimoji="1" lang="ja-JP" altLang="en-US"/>
                    </a:p>
                  </a:txBody>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ja-JP" altLang="en-US" sz="700" dirty="0">
                        <a:highlight>
                          <a:srgbClr val="FFFF00"/>
                        </a:highlight>
                        <a:latin typeface="BIZ UDPゴシック" panose="020B0400000000000000" pitchFamily="50" charset="-128"/>
                        <a:ea typeface="BIZ UDPゴシック" panose="020B0400000000000000" pitchFamily="50" charset="-128"/>
                      </a:endParaRP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2427161932"/>
                  </a:ext>
                </a:extLst>
              </a:tr>
              <a:tr h="118326">
                <a:tc rowSpan="2">
                  <a:txBody>
                    <a:bodyPr/>
                    <a:lstStyle/>
                    <a:p>
                      <a:pPr algn="r" fontAlgn="ctr"/>
                      <a:r>
                        <a:rPr lang="en-US" altLang="ja-JP"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20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endPar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endParaRP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rowSpan="2">
                  <a:txBody>
                    <a:bodyPr/>
                    <a:lstStyle/>
                    <a:p>
                      <a:pPr algn="l"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20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31000232"/>
                  </a:ext>
                </a:extLst>
              </a:tr>
              <a:tr h="118326">
                <a:tc vMerge="1">
                  <a:txBody>
                    <a:bodyPr/>
                    <a:lstStyle/>
                    <a:p>
                      <a:endParaRPr kumimoji="1" lang="ja-JP" altLang="en-US"/>
                    </a:p>
                  </a:txBody>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endParaRPr lang="ja-JP" altLang="en-US" sz="800" b="0" i="0" u="none" strike="noStrike" dirty="0">
                        <a:solidFill>
                          <a:srgbClr val="000000"/>
                        </a:solidFill>
                        <a:effectLst/>
                        <a:highlight>
                          <a:srgbClr val="FFFFFF"/>
                        </a:highlight>
                        <a:latin typeface="BIZ UDPゴシック" panose="020B0400000000000000" pitchFamily="50" charset="-128"/>
                        <a:ea typeface="BIZ UDPゴシック" panose="020B0400000000000000" pitchFamily="50" charset="-128"/>
                      </a:endParaRP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1733256248"/>
                  </a:ext>
                </a:extLst>
              </a:tr>
              <a:tr h="118326">
                <a:tc rowSpan="2">
                  <a:txBody>
                    <a:bodyPr/>
                    <a:lstStyle/>
                    <a:p>
                      <a:pPr algn="r" fontAlgn="ctr"/>
                      <a:r>
                        <a:rPr lang="en-US" altLang="ja-JP"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40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ctr" fontAlgn="ctr"/>
                      <a:endParaRPr lang="ja-JP" altLang="en-US" sz="8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rowSpan="2">
                  <a:txBody>
                    <a:bodyPr/>
                    <a:lstStyle/>
                    <a:p>
                      <a:pPr algn="l"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40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241564875"/>
                  </a:ext>
                </a:extLst>
              </a:tr>
              <a:tr h="118326">
                <a:tc vMerge="1">
                  <a:txBody>
                    <a:bodyPr/>
                    <a:lstStyle/>
                    <a:p>
                      <a:endParaRPr kumimoji="1" lang="ja-JP" altLang="en-US"/>
                    </a:p>
                  </a:txBody>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577696480"/>
                  </a:ext>
                </a:extLst>
              </a:tr>
              <a:tr h="118326">
                <a:tc rowSpan="2">
                  <a:txBody>
                    <a:bodyPr/>
                    <a:lstStyle/>
                    <a:p>
                      <a:pPr algn="r"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16:00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l"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16:00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2327480876"/>
                  </a:ext>
                </a:extLst>
              </a:tr>
              <a:tr h="143606">
                <a:tc vMerge="1">
                  <a:txBody>
                    <a:bodyPr/>
                    <a:lstStyle/>
                    <a:p>
                      <a:endParaRPr kumimoji="1" lang="ja-JP" altLang="en-US"/>
                    </a:p>
                  </a:txBody>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800" b="0" i="0" u="none" strike="noStrike" dirty="0">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dirty="0">
                          <a:solidFill>
                            <a:srgbClr val="000000"/>
                          </a:solidFill>
                          <a:effectLst/>
                          <a:latin typeface="BIZ UDPゴシック" panose="020B0400000000000000" pitchFamily="50" charset="-128"/>
                          <a:ea typeface="BIZ UDPゴシック" panose="020B0400000000000000" pitchFamily="50" charset="-128"/>
                        </a:rPr>
                        <a:t>　</a:t>
                      </a:r>
                      <a:endParaRPr lang="ja-JP" altLang="en-US" sz="700" b="0" i="0" u="none" strike="noStrike" dirty="0">
                        <a:solidFill>
                          <a:srgbClr val="000000"/>
                        </a:solidFill>
                        <a:effectLst/>
                        <a:highlight>
                          <a:srgbClr val="FFFF00"/>
                        </a:highlight>
                        <a:latin typeface="BIZ UDPゴシック" panose="020B0400000000000000" pitchFamily="50" charset="-128"/>
                        <a:ea typeface="BIZ UDPゴシック" panose="020B0400000000000000" pitchFamily="50" charset="-128"/>
                      </a:endParaRP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109729111"/>
                  </a:ext>
                </a:extLst>
              </a:tr>
              <a:tr h="118326">
                <a:tc rowSpan="2">
                  <a:txBody>
                    <a:bodyPr/>
                    <a:lstStyle/>
                    <a:p>
                      <a:pPr algn="r" fontAlgn="ctr"/>
                      <a:r>
                        <a:rPr lang="en-US" altLang="ja-JP"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20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800" b="0" i="0" u="none" strike="noStrike" dirty="0">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rowSpan="2">
                  <a:txBody>
                    <a:bodyPr/>
                    <a:lstStyle/>
                    <a:p>
                      <a:pPr algn="l"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20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43151373"/>
                  </a:ext>
                </a:extLst>
              </a:tr>
              <a:tr h="118326">
                <a:tc vMerge="1">
                  <a:txBody>
                    <a:bodyPr/>
                    <a:lstStyle/>
                    <a:p>
                      <a:endParaRPr kumimoji="1" lang="ja-JP" altLang="en-US"/>
                    </a:p>
                  </a:txBody>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756030932"/>
                  </a:ext>
                </a:extLst>
              </a:tr>
              <a:tr h="118326">
                <a:tc rowSpan="2">
                  <a:txBody>
                    <a:bodyPr/>
                    <a:lstStyle/>
                    <a:p>
                      <a:pPr algn="r" fontAlgn="ctr"/>
                      <a:r>
                        <a:rPr lang="en-US" altLang="ja-JP"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40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zh-TW" altLang="en-US" sz="8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rowSpan="2">
                  <a:txBody>
                    <a:bodyPr/>
                    <a:lstStyle/>
                    <a:p>
                      <a:pPr algn="l"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40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283963367"/>
                  </a:ext>
                </a:extLst>
              </a:tr>
              <a:tr h="118326">
                <a:tc vMerge="1">
                  <a:txBody>
                    <a:bodyPr/>
                    <a:lstStyle/>
                    <a:p>
                      <a:endParaRPr kumimoji="1" lang="ja-JP" altLang="en-US"/>
                    </a:p>
                  </a:txBody>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endParaRPr lang="ja-JP" altLang="en-US" sz="800" b="0" i="0" u="none" strike="noStrike" dirty="0">
                        <a:solidFill>
                          <a:srgbClr val="000000"/>
                        </a:solidFill>
                        <a:effectLst/>
                        <a:highlight>
                          <a:srgbClr val="FFFFFF"/>
                        </a:highlight>
                        <a:latin typeface="BIZ UDPゴシック" panose="020B0400000000000000" pitchFamily="50" charset="-128"/>
                        <a:ea typeface="BIZ UDPゴシック" panose="020B0400000000000000" pitchFamily="50" charset="-128"/>
                      </a:endParaRP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1398337099"/>
                  </a:ext>
                </a:extLst>
              </a:tr>
              <a:tr h="118326">
                <a:tc rowSpan="2">
                  <a:txBody>
                    <a:bodyPr/>
                    <a:lstStyle/>
                    <a:p>
                      <a:pPr algn="r"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17:00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endParaRPr lang="ja-JP" altLang="en-US" sz="800" b="0" i="0" u="none" strike="noStrike" dirty="0">
                        <a:solidFill>
                          <a:srgbClr val="000000"/>
                        </a:solidFill>
                        <a:effectLst/>
                        <a:highlight>
                          <a:srgbClr val="FFFF00"/>
                        </a:highlight>
                        <a:latin typeface="BIZ UDPゴシック" panose="020B0400000000000000" pitchFamily="50" charset="-128"/>
                        <a:ea typeface="BIZ UDPゴシック" panose="020B0400000000000000" pitchFamily="50" charset="-128"/>
                      </a:endParaRP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dirty="0">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l"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17:00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3369745253"/>
                  </a:ext>
                </a:extLst>
              </a:tr>
              <a:tr h="118326">
                <a:tc vMerge="1">
                  <a:txBody>
                    <a:bodyPr/>
                    <a:lstStyle/>
                    <a:p>
                      <a:endParaRPr kumimoji="1" lang="ja-JP" altLang="en-US"/>
                    </a:p>
                  </a:txBody>
                  <a:tcPr/>
                </a:tc>
                <a:tc>
                  <a:txBody>
                    <a:bodyPr/>
                    <a:lstStyle/>
                    <a:p>
                      <a:pPr algn="l" fontAlgn="ctr"/>
                      <a:r>
                        <a:rPr lang="ja-JP" altLang="en-US" sz="700" b="0" i="0" u="none" strike="noStrike">
                          <a:solidFill>
                            <a:srgbClr val="000000"/>
                          </a:solidFill>
                          <a:effectLs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ja-JP" altLang="en-US" sz="8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4233599369"/>
                  </a:ext>
                </a:extLst>
              </a:tr>
              <a:tr h="118326">
                <a:tc rowSpan="2">
                  <a:txBody>
                    <a:bodyPr/>
                    <a:lstStyle/>
                    <a:p>
                      <a:pPr algn="r" fontAlgn="ctr"/>
                      <a:r>
                        <a:rPr lang="en-US" altLang="ja-JP"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20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endParaRPr lang="ja-JP" altLang="en-US" sz="800" b="0" i="0" u="none" strike="noStrike" dirty="0">
                        <a:solidFill>
                          <a:srgbClr val="000000"/>
                        </a:solidFill>
                        <a:effectLst/>
                        <a:highlight>
                          <a:srgbClr val="FFFFFF"/>
                        </a:highlight>
                        <a:latin typeface="BIZ UDPゴシック" panose="020B0400000000000000" pitchFamily="50" charset="-128"/>
                        <a:ea typeface="BIZ UDPゴシック" panose="020B0400000000000000" pitchFamily="50" charset="-128"/>
                      </a:endParaRP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rowSpan="2">
                  <a:txBody>
                    <a:bodyPr/>
                    <a:lstStyle/>
                    <a:p>
                      <a:pPr algn="l"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20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70218666"/>
                  </a:ext>
                </a:extLst>
              </a:tr>
              <a:tr h="118326">
                <a:tc vMerge="1">
                  <a:txBody>
                    <a:bodyPr/>
                    <a:lstStyle/>
                    <a:p>
                      <a:endParaRPr kumimoji="1" lang="ja-JP" altLang="en-US"/>
                    </a:p>
                  </a:txBody>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2717884173"/>
                  </a:ext>
                </a:extLst>
              </a:tr>
              <a:tr h="169286">
                <a:tc rowSpan="2">
                  <a:txBody>
                    <a:bodyPr/>
                    <a:lstStyle/>
                    <a:p>
                      <a:pPr algn="r" fontAlgn="ctr"/>
                      <a:r>
                        <a:rPr lang="en-US" altLang="ja-JP"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40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endParaRPr lang="ja-JP" altLang="en-US" sz="800" b="0"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rowSpan="2">
                  <a:txBody>
                    <a:bodyPr/>
                    <a:lstStyle/>
                    <a:p>
                      <a:pPr algn="l"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40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2624585071"/>
                  </a:ext>
                </a:extLst>
              </a:tr>
              <a:tr h="118326">
                <a:tc vMerge="1">
                  <a:txBody>
                    <a:bodyPr/>
                    <a:lstStyle/>
                    <a:p>
                      <a:endParaRPr kumimoji="1" lang="ja-JP" altLang="en-US"/>
                    </a:p>
                  </a:txBody>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3361335221"/>
                  </a:ext>
                </a:extLst>
              </a:tr>
              <a:tr h="118326">
                <a:tc rowSpan="2">
                  <a:txBody>
                    <a:bodyPr/>
                    <a:lstStyle/>
                    <a:p>
                      <a:pPr algn="r"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18:00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l"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18:00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358496201"/>
                  </a:ext>
                </a:extLst>
              </a:tr>
              <a:tr h="84688">
                <a:tc vMerge="1">
                  <a:txBody>
                    <a:bodyPr/>
                    <a:lstStyle/>
                    <a:p>
                      <a:endParaRPr kumimoji="1" lang="ja-JP" altLang="en-US"/>
                    </a:p>
                  </a:txBody>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endParaRPr lang="zh-TW" altLang="en-US" sz="800" b="0" i="0" u="none" strike="noStrike" dirty="0">
                        <a:solidFill>
                          <a:srgbClr val="000000"/>
                        </a:solidFill>
                        <a:effectLst/>
                        <a:highlight>
                          <a:srgbClr val="FFFFFF"/>
                        </a:highlight>
                        <a:latin typeface="BIZ UDPゴシック" panose="020B0400000000000000" pitchFamily="50" charset="-128"/>
                        <a:ea typeface="BIZ UDPゴシック" panose="020B0400000000000000" pitchFamily="50" charset="-128"/>
                      </a:endParaRP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3638254130"/>
                  </a:ext>
                </a:extLst>
              </a:tr>
              <a:tr h="118326">
                <a:tc rowSpan="2">
                  <a:txBody>
                    <a:bodyPr/>
                    <a:lstStyle/>
                    <a:p>
                      <a:pPr algn="r" fontAlgn="ctr"/>
                      <a:r>
                        <a:rPr lang="en-US" altLang="ja-JP"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20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rowSpan="2">
                  <a:txBody>
                    <a:bodyPr/>
                    <a:lstStyle/>
                    <a:p>
                      <a:pPr algn="l"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20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72548411"/>
                  </a:ext>
                </a:extLst>
              </a:tr>
              <a:tr h="118326">
                <a:tc vMerge="1">
                  <a:txBody>
                    <a:bodyPr/>
                    <a:lstStyle/>
                    <a:p>
                      <a:endParaRPr kumimoji="1" lang="ja-JP" altLang="en-US"/>
                    </a:p>
                  </a:txBody>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846940681"/>
                  </a:ext>
                </a:extLst>
              </a:tr>
              <a:tr h="165833">
                <a:tc rowSpan="2">
                  <a:txBody>
                    <a:bodyPr/>
                    <a:lstStyle/>
                    <a:p>
                      <a:pPr algn="r" fontAlgn="ctr"/>
                      <a:r>
                        <a:rPr lang="en-US" altLang="ja-JP"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40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endParaRPr lang="ja-JP" altLang="en-US" sz="800" b="0" i="0" u="none" strike="noStrike" dirty="0">
                        <a:solidFill>
                          <a:srgbClr val="000000"/>
                        </a:solidFill>
                        <a:effectLst/>
                        <a:highlight>
                          <a:srgbClr val="FFFFFF"/>
                        </a:highlight>
                        <a:latin typeface="BIZ UDPゴシック" panose="020B0400000000000000" pitchFamily="50" charset="-128"/>
                        <a:ea typeface="BIZ UDPゴシック" panose="020B0400000000000000" pitchFamily="50" charset="-128"/>
                      </a:endParaRP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rowSpan="2">
                  <a:txBody>
                    <a:bodyPr/>
                    <a:lstStyle/>
                    <a:p>
                      <a:pPr algn="l"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40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254898596"/>
                  </a:ext>
                </a:extLst>
              </a:tr>
              <a:tr h="118326">
                <a:tc vMerge="1">
                  <a:txBody>
                    <a:bodyPr/>
                    <a:lstStyle/>
                    <a:p>
                      <a:endParaRPr kumimoji="1" lang="ja-JP" altLang="en-US"/>
                    </a:p>
                  </a:txBody>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3046170794"/>
                  </a:ext>
                </a:extLst>
              </a:tr>
              <a:tr h="118326">
                <a:tc rowSpan="2">
                  <a:txBody>
                    <a:bodyPr/>
                    <a:lstStyle/>
                    <a:p>
                      <a:pPr algn="r"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19:00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l"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19:00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021687938"/>
                  </a:ext>
                </a:extLst>
              </a:tr>
              <a:tr h="153919">
                <a:tc vMerge="1">
                  <a:txBody>
                    <a:bodyPr/>
                    <a:lstStyle/>
                    <a:p>
                      <a:endParaRPr kumimoji="1" lang="ja-JP" altLang="en-US"/>
                    </a:p>
                  </a:txBody>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ja-JP" altLang="en-US" sz="800" b="0" i="0" u="none" strike="noStrike">
                          <a:solidFill>
                            <a:srgbClr val="000000"/>
                          </a:solidFill>
                          <a:effectLst/>
                          <a:latin typeface="BIZ UDPゴシック" panose="020B0400000000000000" pitchFamily="50" charset="-128"/>
                          <a:ea typeface="BIZ UDPゴシック" panose="020B0400000000000000" pitchFamily="50" charset="-128"/>
                        </a:rPr>
                        <a:t>　</a:t>
                      </a:r>
                      <a:endParaRPr lang="zh-TW" altLang="en-US" sz="800" b="0"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2932475800"/>
                  </a:ext>
                </a:extLst>
              </a:tr>
              <a:tr h="151075">
                <a:tc rowSpan="2">
                  <a:txBody>
                    <a:bodyPr/>
                    <a:lstStyle/>
                    <a:p>
                      <a:pPr algn="r" fontAlgn="ctr"/>
                      <a:r>
                        <a:rPr lang="en-US" altLang="ja-JP"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20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ja-JP" altLang="en-US" sz="800" b="0" i="0" u="none" strike="noStrike" dirty="0">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endParaRPr lang="zh-TW" altLang="en-US" sz="800" b="0" i="0" u="none" strike="noStrike" dirty="0">
                        <a:solidFill>
                          <a:srgbClr val="000000"/>
                        </a:solidFill>
                        <a:effectLst/>
                        <a:latin typeface="BIZ UDPゴシック" panose="020B0400000000000000" pitchFamily="50" charset="-128"/>
                        <a:ea typeface="BIZ UDPゴシック" panose="020B0400000000000000" pitchFamily="50" charset="-128"/>
                      </a:endParaRP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rowSpan="2">
                  <a:txBody>
                    <a:bodyPr/>
                    <a:lstStyle/>
                    <a:p>
                      <a:pPr algn="l"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20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90373120"/>
                  </a:ext>
                </a:extLst>
              </a:tr>
              <a:tr h="118326">
                <a:tc vMerge="1">
                  <a:txBody>
                    <a:bodyPr/>
                    <a:lstStyle/>
                    <a:p>
                      <a:endParaRPr kumimoji="1" lang="ja-JP" altLang="en-US"/>
                    </a:p>
                  </a:txBody>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3236823692"/>
                  </a:ext>
                </a:extLst>
              </a:tr>
              <a:tr h="163273">
                <a:tc rowSpan="2">
                  <a:txBody>
                    <a:bodyPr/>
                    <a:lstStyle/>
                    <a:p>
                      <a:pPr algn="r" fontAlgn="ctr"/>
                      <a:r>
                        <a:rPr lang="en-US" altLang="ja-JP"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40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rowSpan="2">
                  <a:txBody>
                    <a:bodyPr/>
                    <a:lstStyle/>
                    <a:p>
                      <a:pPr algn="l"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40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4195016473"/>
                  </a:ext>
                </a:extLst>
              </a:tr>
              <a:tr h="118326">
                <a:tc vMerge="1">
                  <a:txBody>
                    <a:bodyPr/>
                    <a:lstStyle/>
                    <a:p>
                      <a:endParaRPr kumimoji="1" lang="ja-JP" altLang="en-US"/>
                    </a:p>
                  </a:txBody>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3701417660"/>
                  </a:ext>
                </a:extLst>
              </a:tr>
              <a:tr h="118326">
                <a:tc rowSpan="2">
                  <a:txBody>
                    <a:bodyPr/>
                    <a:lstStyle/>
                    <a:p>
                      <a:pPr algn="r"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20:00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l"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20:00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3446025231"/>
                  </a:ext>
                </a:extLst>
              </a:tr>
              <a:tr h="177579">
                <a:tc vMerge="1">
                  <a:txBody>
                    <a:bodyPr/>
                    <a:lstStyle/>
                    <a:p>
                      <a:endParaRPr kumimoji="1" lang="ja-JP" altLang="en-US"/>
                    </a:p>
                  </a:txBody>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en-US" altLang="ja-JP"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endParaRPr lang="zh-TW" altLang="en-US" sz="800" b="0" i="0" u="none" strike="noStrike">
                        <a:solidFill>
                          <a:srgbClr val="000000"/>
                        </a:solidFill>
                        <a:effectLst/>
                        <a:latin typeface="BIZ UDPゴシック" panose="020B0400000000000000" pitchFamily="50" charset="-128"/>
                        <a:ea typeface="BIZ UDPゴシック" panose="020B0400000000000000" pitchFamily="50" charset="-128"/>
                      </a:endParaRP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1554548802"/>
                  </a:ext>
                </a:extLst>
              </a:tr>
              <a:tr h="118326">
                <a:tc rowSpan="2">
                  <a:txBody>
                    <a:bodyPr/>
                    <a:lstStyle/>
                    <a:p>
                      <a:pPr algn="r" fontAlgn="ctr"/>
                      <a:r>
                        <a:rPr lang="en-US" altLang="ja-JP"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20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rowSpan="2">
                  <a:txBody>
                    <a:bodyPr/>
                    <a:lstStyle/>
                    <a:p>
                      <a:pPr algn="l"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20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00134461"/>
                  </a:ext>
                </a:extLst>
              </a:tr>
              <a:tr h="118326">
                <a:tc vMerge="1">
                  <a:txBody>
                    <a:bodyPr/>
                    <a:lstStyle/>
                    <a:p>
                      <a:endParaRPr kumimoji="1" lang="ja-JP" altLang="en-US"/>
                    </a:p>
                  </a:txBody>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3720978183"/>
                  </a:ext>
                </a:extLst>
              </a:tr>
              <a:tr h="118326">
                <a:tc rowSpan="2">
                  <a:txBody>
                    <a:bodyPr/>
                    <a:lstStyle/>
                    <a:p>
                      <a:pPr algn="r"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40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rowSpan="2">
                  <a:txBody>
                    <a:bodyPr/>
                    <a:lstStyle/>
                    <a:p>
                      <a:pPr algn="l"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40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3632071725"/>
                  </a:ext>
                </a:extLst>
              </a:tr>
              <a:tr h="141138">
                <a:tc vMerge="1">
                  <a:txBody>
                    <a:bodyPr/>
                    <a:lstStyle/>
                    <a:p>
                      <a:endParaRPr kumimoji="1" lang="ja-JP" altLang="en-US"/>
                    </a:p>
                  </a:txBody>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800" b="0" i="0" u="none" strike="noStrike" dirty="0">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301800574"/>
                  </a:ext>
                </a:extLst>
              </a:tr>
              <a:tr h="118326">
                <a:tc rowSpan="2">
                  <a:txBody>
                    <a:bodyPr/>
                    <a:lstStyle/>
                    <a:p>
                      <a:pPr algn="r"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21:00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l"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21:00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325528878"/>
                  </a:ext>
                </a:extLst>
              </a:tr>
              <a:tr h="118326">
                <a:tc vMerge="1">
                  <a:txBody>
                    <a:bodyPr/>
                    <a:lstStyle/>
                    <a:p>
                      <a:endParaRPr kumimoji="1" lang="ja-JP" altLang="en-US"/>
                    </a:p>
                  </a:txBody>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800" b="0" i="0" u="none" strike="noStrike" dirty="0">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r>
                        <a:rPr lang="en-US" altLang="ja-JP" sz="700" b="0" i="0" u="none" strike="noStrike" dirty="0">
                          <a:solidFill>
                            <a:srgbClr val="000000"/>
                          </a:solidFill>
                          <a:effectLst/>
                          <a:highlight>
                            <a:srgbClr val="FFFFFF"/>
                          </a:highlight>
                          <a:latin typeface="BIZ UDPゴシック" panose="020B0400000000000000" pitchFamily="50" charset="-128"/>
                          <a:ea typeface="BIZ UDPゴシック" panose="020B0400000000000000" pitchFamily="50" charset="-128"/>
                        </a:rPr>
                        <a:t>21:00</a:t>
                      </a:r>
                      <a:r>
                        <a:rPr lang="ja-JP" altLang="en-US" sz="700" b="0" i="0" u="none" strike="noStrike" dirty="0">
                          <a:solidFill>
                            <a:srgbClr val="000000"/>
                          </a:solidFill>
                          <a:effectLst/>
                          <a:highlight>
                            <a:srgbClr val="FFFFFF"/>
                          </a:highlight>
                          <a:latin typeface="BIZ UDPゴシック" panose="020B0400000000000000" pitchFamily="50" charset="-128"/>
                          <a:ea typeface="BIZ UDPゴシック" panose="020B0400000000000000" pitchFamily="50" charset="-128"/>
                        </a:rPr>
                        <a:t>　退館</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1893532061"/>
                  </a:ext>
                </a:extLst>
              </a:tr>
              <a:tr h="118326">
                <a:tc rowSpan="2">
                  <a:txBody>
                    <a:bodyPr/>
                    <a:lstStyle/>
                    <a:p>
                      <a:pPr algn="r"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20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rowSpan="2">
                  <a:txBody>
                    <a:bodyPr/>
                    <a:lstStyle/>
                    <a:p>
                      <a:pPr algn="l" fontAlgn="ctr"/>
                      <a:r>
                        <a:rPr lang="en-US" altLang="ja-JP"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20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58170838"/>
                  </a:ext>
                </a:extLst>
              </a:tr>
              <a:tr h="118326">
                <a:tc vMerge="1">
                  <a:txBody>
                    <a:bodyPr/>
                    <a:lstStyle/>
                    <a:p>
                      <a:endParaRPr kumimoji="1" lang="ja-JP" altLang="en-US"/>
                    </a:p>
                  </a:txBody>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BIZ UDPゴシック" panose="020B0400000000000000" pitchFamily="50" charset="-128"/>
                          <a:ea typeface="BIZ UDPゴシック" panose="020B0400000000000000"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3308191018"/>
                  </a:ext>
                </a:extLst>
              </a:tr>
              <a:tr h="118326">
                <a:tc rowSpan="2">
                  <a:txBody>
                    <a:bodyPr/>
                    <a:lstStyle/>
                    <a:p>
                      <a:pPr algn="r"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40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rowSpan="2">
                  <a:txBody>
                    <a:bodyPr/>
                    <a:lstStyle/>
                    <a:p>
                      <a:pPr algn="l" fontAlgn="ctr"/>
                      <a:r>
                        <a:rPr lang="en-US" altLang="ja-JP"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40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413158177"/>
                  </a:ext>
                </a:extLst>
              </a:tr>
              <a:tr h="118326">
                <a:tc vMerge="1">
                  <a:txBody>
                    <a:bodyPr/>
                    <a:lstStyle/>
                    <a:p>
                      <a:endParaRPr kumimoji="1" lang="ja-JP" altLang="en-US"/>
                    </a:p>
                  </a:txBody>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35145427"/>
                  </a:ext>
                </a:extLst>
              </a:tr>
              <a:tr h="118326">
                <a:tc rowSpan="2">
                  <a:txBody>
                    <a:bodyPr/>
                    <a:lstStyle/>
                    <a:p>
                      <a:pPr algn="r"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22:00</a:t>
                      </a:r>
                    </a:p>
                  </a:txBody>
                  <a:tcPr marL="100585" marR="100585" marT="50292" marB="5029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2">
                  <a:txBody>
                    <a:bodyPr/>
                    <a:lstStyle/>
                    <a:p>
                      <a:pPr algn="l" fontAlgn="ctr"/>
                      <a:r>
                        <a:rPr lang="en-US" altLang="ja-JP"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22:00</a:t>
                      </a:r>
                    </a:p>
                  </a:txBody>
                  <a:tcPr marL="100585" marR="100585" marT="50292" marB="50292"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542901155"/>
                  </a:ext>
                </a:extLst>
              </a:tr>
              <a:tr h="118326">
                <a:tc vMerge="1">
                  <a:txBody>
                    <a:bodyPr/>
                    <a:lstStyle/>
                    <a:p>
                      <a:endParaRPr kumimoji="1" lang="ja-JP" altLang="en-US"/>
                    </a:p>
                  </a:txBody>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vMerge="1">
                  <a:txBody>
                    <a:bodyPr/>
                    <a:lstStyle/>
                    <a:p>
                      <a:endParaRPr kumimoji="1" lang="ja-JP" altLang="en-US"/>
                    </a:p>
                  </a:txBody>
                  <a:tcPr/>
                </a:tc>
                <a:extLst>
                  <a:ext uri="{0D108BD9-81ED-4DB2-BD59-A6C34878D82A}">
                    <a16:rowId xmlns:a16="http://schemas.microsoft.com/office/drawing/2014/main" val="3988311794"/>
                  </a:ext>
                </a:extLst>
              </a:tr>
              <a:tr h="118326">
                <a:tc>
                  <a:txBody>
                    <a:bodyPr/>
                    <a:lstStyle/>
                    <a:p>
                      <a:pPr algn="r"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dash"/>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814311013"/>
                  </a:ext>
                </a:extLst>
              </a:tr>
              <a:tr h="118326">
                <a:tc>
                  <a:txBody>
                    <a:bodyPr/>
                    <a:lstStyle/>
                    <a:p>
                      <a:pPr algn="r"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ash"/>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ja-JP" altLang="en-US" sz="700" b="0" i="0" u="none" strike="noStrike" dirty="0">
                          <a:solidFill>
                            <a:srgbClr val="000000"/>
                          </a:solidFill>
                          <a:effectLst/>
                          <a:highlight>
                            <a:srgbClr val="FFFFFF"/>
                          </a:highlight>
                          <a:latin typeface="Meiryo UI" panose="020B0604030504040204" pitchFamily="50" charset="-128"/>
                          <a:ea typeface="Meiryo UI" panose="020B0604030504040204" pitchFamily="50" charset="-128"/>
                        </a:rPr>
                        <a:t>　</a:t>
                      </a:r>
                    </a:p>
                  </a:txBody>
                  <a:tcPr marL="4732" marR="4732" marT="4732"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43677719"/>
                  </a:ext>
                </a:extLst>
              </a:tr>
            </a:tbl>
          </a:graphicData>
        </a:graphic>
      </p:graphicFrame>
    </p:spTree>
    <p:extLst>
      <p:ext uri="{BB962C8B-B14F-4D97-AF65-F5344CB8AC3E}">
        <p14:creationId xmlns:p14="http://schemas.microsoft.com/office/powerpoint/2010/main" val="3987431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a:extLst>
              <a:ext uri="{FF2B5EF4-FFF2-40B4-BE49-F238E27FC236}">
                <a16:creationId xmlns:a16="http://schemas.microsoft.com/office/drawing/2014/main" id="{BFD36C5F-C8C4-8915-4DB7-EE8E06217EFE}"/>
              </a:ext>
            </a:extLst>
          </p:cNvPr>
          <p:cNvSpPr>
            <a:spLocks noGrp="1"/>
          </p:cNvSpPr>
          <p:nvPr>
            <p:ph type="ctrTitle"/>
          </p:nvPr>
        </p:nvSpPr>
        <p:spPr/>
        <p:txBody>
          <a:bodyPr/>
          <a:lstStyle/>
          <a:p>
            <a:r>
              <a:rPr lang="ja-JP" altLang="en-US"/>
              <a:t>ステージプログラム</a:t>
            </a:r>
          </a:p>
        </p:txBody>
      </p:sp>
      <p:sp>
        <p:nvSpPr>
          <p:cNvPr id="4" name="スライド番号プレースホルダー 3">
            <a:extLst>
              <a:ext uri="{FF2B5EF4-FFF2-40B4-BE49-F238E27FC236}">
                <a16:creationId xmlns:a16="http://schemas.microsoft.com/office/drawing/2014/main" id="{0C02A524-CEC6-4A85-BA42-7AA85996466A}"/>
              </a:ext>
            </a:extLst>
          </p:cNvPr>
          <p:cNvSpPr>
            <a:spLocks noGrp="1"/>
          </p:cNvSpPr>
          <p:nvPr>
            <p:ph type="sldNum" sz="quarter" idx="12"/>
          </p:nvPr>
        </p:nvSpPr>
        <p:spPr/>
        <p:txBody>
          <a:bodyPr/>
          <a:lstStyle/>
          <a:p>
            <a:fld id="{98EE1054-2AD0-4B43-9A1A-3DF63F7F20AD}" type="slidenum">
              <a:rPr kumimoji="1" lang="ja-JP" altLang="en-US" smtClean="0"/>
              <a:t>12</a:t>
            </a:fld>
            <a:endParaRPr kumimoji="1" lang="ja-JP" altLang="en-US"/>
          </a:p>
        </p:txBody>
      </p:sp>
      <p:graphicFrame>
        <p:nvGraphicFramePr>
          <p:cNvPr id="3" name="表 2">
            <a:extLst>
              <a:ext uri="{FF2B5EF4-FFF2-40B4-BE49-F238E27FC236}">
                <a16:creationId xmlns:a16="http://schemas.microsoft.com/office/drawing/2014/main" id="{0A7EABBB-CC25-7A2A-6773-054653AA020F}"/>
              </a:ext>
            </a:extLst>
          </p:cNvPr>
          <p:cNvGraphicFramePr>
            <a:graphicFrameLocks noGrp="1"/>
          </p:cNvGraphicFramePr>
          <p:nvPr>
            <p:extLst>
              <p:ext uri="{D42A27DB-BD31-4B8C-83A1-F6EECF244321}">
                <p14:modId xmlns:p14="http://schemas.microsoft.com/office/powerpoint/2010/main" val="4181519352"/>
              </p:ext>
            </p:extLst>
          </p:nvPr>
        </p:nvGraphicFramePr>
        <p:xfrm>
          <a:off x="113288" y="1064570"/>
          <a:ext cx="6628823" cy="8414679"/>
        </p:xfrm>
        <a:graphic>
          <a:graphicData uri="http://schemas.openxmlformats.org/drawingml/2006/table">
            <a:tbl>
              <a:tblPr/>
              <a:tblGrid>
                <a:gridCol w="449825">
                  <a:extLst>
                    <a:ext uri="{9D8B030D-6E8A-4147-A177-3AD203B41FA5}">
                      <a16:colId xmlns:a16="http://schemas.microsoft.com/office/drawing/2014/main" val="3587680669"/>
                    </a:ext>
                  </a:extLst>
                </a:gridCol>
                <a:gridCol w="633639">
                  <a:extLst>
                    <a:ext uri="{9D8B030D-6E8A-4147-A177-3AD203B41FA5}">
                      <a16:colId xmlns:a16="http://schemas.microsoft.com/office/drawing/2014/main" val="277289742"/>
                    </a:ext>
                  </a:extLst>
                </a:gridCol>
                <a:gridCol w="576064">
                  <a:extLst>
                    <a:ext uri="{9D8B030D-6E8A-4147-A177-3AD203B41FA5}">
                      <a16:colId xmlns:a16="http://schemas.microsoft.com/office/drawing/2014/main" val="1014706254"/>
                    </a:ext>
                  </a:extLst>
                </a:gridCol>
                <a:gridCol w="2853505">
                  <a:extLst>
                    <a:ext uri="{9D8B030D-6E8A-4147-A177-3AD203B41FA5}">
                      <a16:colId xmlns:a16="http://schemas.microsoft.com/office/drawing/2014/main" val="4113332457"/>
                    </a:ext>
                  </a:extLst>
                </a:gridCol>
                <a:gridCol w="2115790">
                  <a:extLst>
                    <a:ext uri="{9D8B030D-6E8A-4147-A177-3AD203B41FA5}">
                      <a16:colId xmlns:a16="http://schemas.microsoft.com/office/drawing/2014/main" val="1119534856"/>
                    </a:ext>
                  </a:extLst>
                </a:gridCol>
              </a:tblGrid>
              <a:tr h="553197">
                <a:tc>
                  <a:txBody>
                    <a:bodyPr/>
                    <a:lstStyle/>
                    <a:p>
                      <a:pPr algn="ctr" fontAlgn="base">
                        <a:lnSpc>
                          <a:spcPts val="1050"/>
                        </a:lnSpc>
                        <a:buNone/>
                      </a:pPr>
                      <a:r>
                        <a:rPr lang="en-US" sz="700" b="0" i="0" u="none" strike="noStrike" dirty="0">
                          <a:solidFill>
                            <a:srgbClr val="FFFFFF"/>
                          </a:solidFill>
                          <a:effectLst/>
                          <a:latin typeface="BIZ UDPゴシック" panose="020B0400000000000000" pitchFamily="50" charset="-128"/>
                          <a:ea typeface="BIZ UDPゴシック" panose="020B0400000000000000" pitchFamily="50" charset="-128"/>
                        </a:rPr>
                        <a:t>TIME</a:t>
                      </a:r>
                      <a:r>
                        <a:rPr lang="en-US" sz="700" b="0" i="0" dirty="0">
                          <a:solidFill>
                            <a:srgbClr val="000000"/>
                          </a:solidFill>
                          <a:effectLst/>
                          <a:latin typeface="BIZ UDPゴシック" panose="020B0400000000000000" pitchFamily="50" charset="-128"/>
                          <a:ea typeface="BIZ UDPゴシック" panose="020B0400000000000000" pitchFamily="50" charset="-128"/>
                        </a:rPr>
                        <a:t>​</a:t>
                      </a:r>
                    </a:p>
                  </a:txBody>
                  <a:tcPr marL="60994" marR="60994" marT="30497" marB="30497"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595959"/>
                    </a:solidFill>
                  </a:tcPr>
                </a:tc>
                <a:tc>
                  <a:txBody>
                    <a:bodyPr/>
                    <a:lstStyle/>
                    <a:p>
                      <a:pPr algn="ctr" fontAlgn="base">
                        <a:lnSpc>
                          <a:spcPts val="1050"/>
                        </a:lnSpc>
                        <a:buNone/>
                      </a:pPr>
                      <a:r>
                        <a:rPr lang="da-DK" sz="700" b="0" i="0" u="none" strike="noStrike">
                          <a:solidFill>
                            <a:srgbClr val="FFFFFF"/>
                          </a:solidFill>
                          <a:effectLst/>
                          <a:latin typeface="BIZ UDPゴシック" panose="020B0400000000000000" pitchFamily="50" charset="-128"/>
                          <a:ea typeface="BIZ UDPゴシック" panose="020B0400000000000000" pitchFamily="50" charset="-128"/>
                        </a:rPr>
                        <a:t>Min</a:t>
                      </a:r>
                      <a:r>
                        <a:rPr lang="da-DK" sz="700" b="0" i="0">
                          <a:solidFill>
                            <a:srgbClr val="000000"/>
                          </a:solidFill>
                          <a:effectLst/>
                          <a:latin typeface="BIZ UDPゴシック" panose="020B0400000000000000" pitchFamily="50" charset="-128"/>
                          <a:ea typeface="BIZ UDPゴシック" panose="020B0400000000000000" pitchFamily="50" charset="-128"/>
                        </a:rPr>
                        <a:t>​</a:t>
                      </a:r>
                    </a:p>
                  </a:txBody>
                  <a:tcPr marL="60994" marR="60994" marT="30497" marB="30497"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595959"/>
                    </a:solidFill>
                  </a:tcPr>
                </a:tc>
                <a:tc>
                  <a:txBody>
                    <a:bodyPr/>
                    <a:lstStyle/>
                    <a:p>
                      <a:pPr algn="ctr" fontAlgn="base">
                        <a:lnSpc>
                          <a:spcPts val="1050"/>
                        </a:lnSpc>
                        <a:buNone/>
                      </a:pPr>
                      <a:r>
                        <a:rPr lang="ja-JP" altLang="en-US" sz="700" b="0" i="0" u="none" strike="noStrike">
                          <a:solidFill>
                            <a:srgbClr val="FFFFFF"/>
                          </a:solidFill>
                          <a:effectLst/>
                          <a:latin typeface="BIZ UDPゴシック" panose="020B0400000000000000" pitchFamily="50" charset="-128"/>
                          <a:ea typeface="BIZ UDPゴシック" panose="020B0400000000000000" pitchFamily="50" charset="-128"/>
                        </a:rPr>
                        <a:t>プログラム</a:t>
                      </a:r>
                      <a:r>
                        <a:rPr lang="ja-JP" altLang="en-US" sz="700" b="0" i="0">
                          <a:solidFill>
                            <a:srgbClr val="000000"/>
                          </a:solidFill>
                          <a:effectLst/>
                          <a:latin typeface="BIZ UDPゴシック" panose="020B0400000000000000" pitchFamily="50" charset="-128"/>
                          <a:ea typeface="BIZ UDPゴシック" panose="020B0400000000000000" pitchFamily="50" charset="-128"/>
                        </a:rPr>
                        <a:t>​</a:t>
                      </a:r>
                      <a:endParaRPr lang="ja-JP" altLang="en-US" sz="800" b="0" i="0">
                        <a:solidFill>
                          <a:srgbClr val="000000"/>
                        </a:solidFill>
                        <a:effectLst/>
                        <a:latin typeface="BIZ UDPゴシック" panose="020B0400000000000000" pitchFamily="50" charset="-128"/>
                        <a:ea typeface="BIZ UDPゴシック" panose="020B0400000000000000" pitchFamily="50" charset="-128"/>
                      </a:endParaRPr>
                    </a:p>
                  </a:txBody>
                  <a:tcPr marL="60994" marR="60994" marT="30497" marB="30497"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595959"/>
                    </a:solidFill>
                  </a:tcPr>
                </a:tc>
                <a:tc>
                  <a:txBody>
                    <a:bodyPr/>
                    <a:lstStyle/>
                    <a:p>
                      <a:pPr algn="ctr" fontAlgn="base">
                        <a:lnSpc>
                          <a:spcPts val="1050"/>
                        </a:lnSpc>
                        <a:buNone/>
                      </a:pPr>
                      <a:r>
                        <a:rPr lang="ja-JP" altLang="en-US" sz="700" b="0" i="0" u="none" strike="noStrike">
                          <a:solidFill>
                            <a:srgbClr val="FFFFFF"/>
                          </a:solidFill>
                          <a:effectLst/>
                          <a:latin typeface="BIZ UDPゴシック" panose="020B0400000000000000" pitchFamily="50" charset="-128"/>
                          <a:ea typeface="BIZ UDPゴシック" panose="020B0400000000000000" pitchFamily="50" charset="-128"/>
                        </a:rPr>
                        <a:t>内容</a:t>
                      </a:r>
                      <a:r>
                        <a:rPr lang="ja-JP" altLang="en-US" sz="700" b="0" i="0">
                          <a:solidFill>
                            <a:srgbClr val="000000"/>
                          </a:solidFill>
                          <a:effectLst/>
                          <a:latin typeface="BIZ UDPゴシック" panose="020B0400000000000000" pitchFamily="50" charset="-128"/>
                          <a:ea typeface="BIZ UDPゴシック" panose="020B0400000000000000" pitchFamily="50" charset="-128"/>
                        </a:rPr>
                        <a:t>​</a:t>
                      </a:r>
                    </a:p>
                  </a:txBody>
                  <a:tcPr marL="60994" marR="60994" marT="30497" marB="30497"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595959"/>
                    </a:solidFill>
                  </a:tcPr>
                </a:tc>
                <a:tc>
                  <a:txBody>
                    <a:bodyPr/>
                    <a:lstStyle/>
                    <a:p>
                      <a:pPr algn="ctr" fontAlgn="base">
                        <a:lnSpc>
                          <a:spcPts val="1050"/>
                        </a:lnSpc>
                        <a:buNone/>
                      </a:pPr>
                      <a:r>
                        <a:rPr lang="ja-JP" altLang="en-US" sz="700" b="0" i="0" u="none" strike="noStrike">
                          <a:solidFill>
                            <a:srgbClr val="FFFFFF"/>
                          </a:solidFill>
                          <a:effectLst/>
                          <a:latin typeface="BIZ UDPゴシック" panose="020B0400000000000000" pitchFamily="50" charset="-128"/>
                          <a:ea typeface="BIZ UDPゴシック" panose="020B0400000000000000" pitchFamily="50" charset="-128"/>
                        </a:rPr>
                        <a:t>登壇者</a:t>
                      </a:r>
                      <a:r>
                        <a:rPr lang="ja-JP" altLang="en-US" sz="700" b="0" i="0">
                          <a:solidFill>
                            <a:srgbClr val="000000"/>
                          </a:solidFill>
                          <a:effectLst/>
                          <a:latin typeface="BIZ UDPゴシック" panose="020B0400000000000000" pitchFamily="50" charset="-128"/>
                          <a:ea typeface="BIZ UDPゴシック" panose="020B0400000000000000" pitchFamily="50" charset="-128"/>
                        </a:rPr>
                        <a:t>​</a:t>
                      </a:r>
                    </a:p>
                  </a:txBody>
                  <a:tcPr marL="60994" marR="60994" marT="30497" marB="30497"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595959"/>
                    </a:solidFill>
                  </a:tcPr>
                </a:tc>
                <a:extLst>
                  <a:ext uri="{0D108BD9-81ED-4DB2-BD59-A6C34878D82A}">
                    <a16:rowId xmlns:a16="http://schemas.microsoft.com/office/drawing/2014/main" val="655995407"/>
                  </a:ext>
                </a:extLst>
              </a:tr>
              <a:tr h="553197">
                <a:tc>
                  <a:txBody>
                    <a:bodyPr/>
                    <a:lstStyle/>
                    <a:p>
                      <a:pPr algn="ctr" fontAlgn="ctr"/>
                      <a:endParaRPr lang="is-IS"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2440" marR="2440" marT="2440" marB="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en-US" altLang="ja-JP"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2440" marR="2440" marT="2440" marB="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en-US" altLang="ja-JP"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2440" marR="2440" marT="2440" marB="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D9D9D9"/>
                    </a:solidFill>
                  </a:tcPr>
                </a:tc>
                <a:tc>
                  <a:txBody>
                    <a:bodyPr/>
                    <a:lstStyle/>
                    <a:p>
                      <a:pPr algn="l" fontAlgn="ctr"/>
                      <a:endParaRPr lang="en-US" altLang="ja-JP" sz="700" b="1"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2000" marR="2440" marT="2440" marB="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D9D9D9"/>
                    </a:solidFill>
                  </a:tcPr>
                </a:tc>
                <a:tc>
                  <a:txBody>
                    <a:bodyPr/>
                    <a:lstStyle/>
                    <a:p>
                      <a:pPr algn="l" fontAlgn="base">
                        <a:lnSpc>
                          <a:spcPts val="1050"/>
                        </a:lnSpc>
                        <a:buNone/>
                      </a:pPr>
                      <a:endParaRPr lang="ja-JP" altLang="en-US" sz="700" b="0" i="0" dirty="0">
                        <a:solidFill>
                          <a:srgbClr val="000000"/>
                        </a:solidFill>
                        <a:effectLst/>
                        <a:latin typeface="BIZ UDPゴシック" panose="020B0400000000000000" pitchFamily="50" charset="-128"/>
                        <a:ea typeface="BIZ UDPゴシック" panose="020B0400000000000000" pitchFamily="50" charset="-128"/>
                      </a:endParaRPr>
                    </a:p>
                  </a:txBody>
                  <a:tcPr marL="60994" marR="60994" marT="30497" marB="30497"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001940554"/>
                  </a:ext>
                </a:extLst>
              </a:tr>
              <a:tr h="306834">
                <a:tc gridSpan="5">
                  <a:txBody>
                    <a:bodyPr/>
                    <a:lstStyle/>
                    <a:p>
                      <a:pPr algn="ctr" fontAlgn="ctr"/>
                      <a:endParaRPr lang="is-IS" altLang="ja-JP" sz="700" b="1" i="0" u="none" strike="noStrike" dirty="0">
                        <a:solidFill>
                          <a:schemeClr val="tx1"/>
                        </a:solidFill>
                        <a:effectLst/>
                        <a:highlight>
                          <a:srgbClr val="FFFF00"/>
                        </a:highlight>
                        <a:latin typeface="BIZ UDPゴシック" panose="020B0400000000000000" pitchFamily="50" charset="-128"/>
                        <a:ea typeface="BIZ UDPゴシック" panose="020B0400000000000000" pitchFamily="50" charset="-128"/>
                        <a:cs typeface="Meiryo" charset="-128"/>
                      </a:endParaRPr>
                    </a:p>
                  </a:txBody>
                  <a:tcPr marL="60994" marR="60994" marT="30497" marB="30497"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99"/>
                    </a:solidFill>
                  </a:tcPr>
                </a:tc>
                <a:tc hMerge="1">
                  <a:txBody>
                    <a:bodyPr/>
                    <a:lstStyle/>
                    <a:p>
                      <a:endParaRPr kumimoji="1" lang="ja-JP" altLang="en-US"/>
                    </a:p>
                  </a:txBody>
                  <a:tcPr/>
                </a:tc>
                <a:tc hMerge="1">
                  <a:txBody>
                    <a:bodyPr/>
                    <a:lstStyle/>
                    <a:p>
                      <a:endParaRPr kumimoji="1" lang="ja-JP" altLang="en-US"/>
                    </a:p>
                  </a:txBody>
                  <a:tcPr>
                    <a:lnL w="8909" cap="flat" cmpd="sng" algn="ctr">
                      <a:solidFill>
                        <a:srgbClr val="000000"/>
                      </a:solidFill>
                      <a:prstDash val="solid"/>
                      <a:round/>
                      <a:headEnd type="none" w="med" len="med"/>
                      <a:tailEnd type="none" w="med" len="med"/>
                    </a:lnL>
                    <a:lnT w="8909" cap="flat" cmpd="sng" algn="ctr">
                      <a:solidFill>
                        <a:srgbClr val="000000"/>
                      </a:solidFill>
                      <a:prstDash val="solid"/>
                      <a:round/>
                      <a:headEnd type="none" w="med" len="med"/>
                      <a:tailEnd type="none" w="med" len="med"/>
                    </a:lnT>
                  </a:tcPr>
                </a:tc>
                <a:tc hMerge="1">
                  <a:txBody>
                    <a:bodyPr/>
                    <a:lstStyle/>
                    <a:p>
                      <a:endParaRPr kumimoji="1" lang="ja-JP" altLang="en-US"/>
                    </a:p>
                  </a:txBody>
                  <a:tcPr>
                    <a:lnL w="8909" cap="flat" cmpd="sng" algn="ctr">
                      <a:solidFill>
                        <a:srgbClr val="000000"/>
                      </a:solidFill>
                      <a:prstDash val="solid"/>
                      <a:round/>
                      <a:headEnd type="none" w="med" len="med"/>
                      <a:tailEnd type="none" w="med" len="med"/>
                    </a:lnL>
                    <a:lnT w="8909" cap="flat" cmpd="sng" algn="ctr">
                      <a:solidFill>
                        <a:srgbClr val="000000"/>
                      </a:solidFill>
                      <a:prstDash val="solid"/>
                      <a:round/>
                      <a:headEnd type="none" w="med" len="med"/>
                      <a:tailEnd type="none" w="med" len="med"/>
                    </a:lnT>
                  </a:tcPr>
                </a:tc>
                <a:tc hMerge="1">
                  <a:txBody>
                    <a:bodyPr/>
                    <a:lstStyle/>
                    <a:p>
                      <a:pPr algn="ctr" fontAlgn="ctr"/>
                      <a:endParaRPr lang="is-IS" altLang="ja-JP" sz="700" b="1" i="0" u="none" strike="noStrike" dirty="0">
                        <a:solidFill>
                          <a:schemeClr val="tx1"/>
                        </a:solidFill>
                        <a:effectLst/>
                        <a:highlight>
                          <a:srgbClr val="FFFF00"/>
                        </a:highlight>
                        <a:latin typeface="BIZ UDPゴシック" panose="020B0400000000000000" pitchFamily="50" charset="-128"/>
                        <a:ea typeface="BIZ UDPゴシック" panose="020B0400000000000000" pitchFamily="50" charset="-128"/>
                        <a:cs typeface="Meiryo" charset="-128"/>
                      </a:endParaRPr>
                    </a:p>
                  </a:txBody>
                  <a:tcPr marL="60994" marR="60994" marT="30497" marB="30497"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316268675"/>
                  </a:ext>
                </a:extLst>
              </a:tr>
              <a:tr h="421795">
                <a:tc>
                  <a:txBody>
                    <a:bodyPr/>
                    <a:lstStyle/>
                    <a:p>
                      <a:pPr algn="ctr" fontAlgn="ctr"/>
                      <a:endParaRPr lang="is-IS"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244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en-US" altLang="ja-JP"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244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en-US" altLang="ja-JP"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244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solidFill>
                      <a:srgbClr val="FFFFFF"/>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endParaRPr lang="en-US" altLang="ja-JP" sz="7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200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solidFill>
                      <a:srgbClr val="FFFFFF"/>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endParaRPr lang="en-US" altLang="ja-JP" sz="7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3600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40421811"/>
                  </a:ext>
                </a:extLst>
              </a:tr>
              <a:tr h="421795">
                <a:tc>
                  <a:txBody>
                    <a:bodyPr/>
                    <a:lstStyle/>
                    <a:p>
                      <a:pPr algn="ctr" fontAlgn="ctr"/>
                      <a:endParaRPr lang="is-IS"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244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en-US" altLang="ja-JP"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244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en-US" altLang="ja-JP"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244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B w="8909" cap="flat" cmpd="sng" algn="ctr">
                      <a:solidFill>
                        <a:srgbClr val="000000"/>
                      </a:solidFill>
                      <a:prstDash val="solid"/>
                      <a:round/>
                      <a:headEnd type="none" w="med" len="med"/>
                      <a:tailEnd type="none" w="med" len="med"/>
                    </a:lnB>
                    <a:solidFill>
                      <a:srgbClr val="FFFFFF"/>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endParaRPr lang="en-US" altLang="ja-JP" sz="7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7200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B w="8909" cap="flat" cmpd="sng" algn="ctr">
                      <a:solidFill>
                        <a:srgbClr val="000000"/>
                      </a:solidFill>
                      <a:prstDash val="solid"/>
                      <a:round/>
                      <a:headEnd type="none" w="med" len="med"/>
                      <a:tailEnd type="none" w="med" len="med"/>
                    </a:lnB>
                    <a:solidFill>
                      <a:srgbClr val="FFFFFF"/>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endParaRPr lang="en-US" altLang="ja-JP" sz="7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3600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67577993"/>
                  </a:ext>
                </a:extLst>
              </a:tr>
              <a:tr h="1934840">
                <a:tc>
                  <a:txBody>
                    <a:bodyPr/>
                    <a:lstStyle/>
                    <a:p>
                      <a:pPr algn="ctr" fontAlgn="ctr"/>
                      <a:endParaRPr lang="is-IS"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244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en-US" altLang="ja-JP"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244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en-US" altLang="ja-JP"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244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endParaRPr lang="en-US" altLang="ja-JP"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7200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en-US" altLang="ja-JP"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3600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01064879"/>
                  </a:ext>
                </a:extLst>
              </a:tr>
              <a:tr h="553197">
                <a:tc>
                  <a:txBody>
                    <a:bodyPr/>
                    <a:lstStyle/>
                    <a:p>
                      <a:pPr algn="ctr" fontAlgn="ctr"/>
                      <a:endParaRPr lang="is-IS"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244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AFABAB"/>
                    </a:solidFill>
                  </a:tcPr>
                </a:tc>
                <a:tc>
                  <a:txBody>
                    <a:bodyPr/>
                    <a:lstStyle/>
                    <a:p>
                      <a:pPr algn="ctr" fontAlgn="ctr"/>
                      <a:endParaRPr lang="en-US" altLang="ja-JP"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244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AFABAB"/>
                    </a:solidFill>
                  </a:tcPr>
                </a:tc>
                <a:tc>
                  <a:txBody>
                    <a:bodyPr/>
                    <a:lstStyle/>
                    <a:p>
                      <a:pPr algn="ctr" fontAlgn="ctr"/>
                      <a:endParaRPr lang="en-US" altLang="ja-JP"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244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AFABAB"/>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endParaRPr lang="en-US" altLang="ja-JP"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7200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AFABAB"/>
                    </a:solidFill>
                  </a:tcPr>
                </a:tc>
                <a:tc>
                  <a:txBody>
                    <a:bodyPr/>
                    <a:lstStyle/>
                    <a:p>
                      <a:pPr algn="l" fontAlgn="auto">
                        <a:lnSpc>
                          <a:spcPts val="1050"/>
                        </a:lnSpc>
                        <a:buNone/>
                      </a:pPr>
                      <a:r>
                        <a:rPr lang="en-US" sz="700" b="0" i="0" u="none" strike="noStrike" dirty="0">
                          <a:solidFill>
                            <a:srgbClr val="000000"/>
                          </a:solidFill>
                          <a:effectLst/>
                          <a:latin typeface="BIZ UDPゴシック" panose="020B0400000000000000" pitchFamily="50" charset="-128"/>
                          <a:ea typeface="BIZ UDPゴシック" panose="020B0400000000000000" pitchFamily="50" charset="-128"/>
                        </a:rPr>
                        <a:t>​</a:t>
                      </a:r>
                    </a:p>
                  </a:txBody>
                  <a:tcPr marL="60994" marR="60994" marT="30497" marB="30497"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AFABAB"/>
                    </a:solidFill>
                  </a:tcPr>
                </a:tc>
                <a:extLst>
                  <a:ext uri="{0D108BD9-81ED-4DB2-BD59-A6C34878D82A}">
                    <a16:rowId xmlns:a16="http://schemas.microsoft.com/office/drawing/2014/main" val="3236763259"/>
                  </a:ext>
                </a:extLst>
              </a:tr>
              <a:tr h="441660">
                <a:tc>
                  <a:txBody>
                    <a:bodyPr/>
                    <a:lstStyle/>
                    <a:p>
                      <a:pPr algn="ctr" fontAlgn="ctr"/>
                      <a:endParaRPr lang="is-IS"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244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en-US" altLang="ja-JP"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244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050"/>
                        </a:lnSpc>
                        <a:buNone/>
                      </a:pPr>
                      <a:endParaRPr lang="ja-JP" altLang="en-US" sz="700" b="0" i="0">
                        <a:solidFill>
                          <a:srgbClr val="000000"/>
                        </a:solidFill>
                        <a:effectLst/>
                        <a:latin typeface="BIZ UDPゴシック" panose="020B0400000000000000" pitchFamily="50" charset="-128"/>
                        <a:ea typeface="BIZ UDPゴシック" panose="020B0400000000000000" pitchFamily="50" charset="-128"/>
                      </a:endParaRPr>
                    </a:p>
                  </a:txBody>
                  <a:tcPr marL="60994" marR="60994" marT="30497" marB="30497"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tc>
                  <a:txBody>
                    <a:bodyPr/>
                    <a:lstStyle/>
                    <a:p>
                      <a:pPr algn="l" fontAlgn="base">
                        <a:lnSpc>
                          <a:spcPts val="1050"/>
                        </a:lnSpc>
                        <a:buNone/>
                      </a:pPr>
                      <a:endParaRPr lang="ja-JP" altLang="en-US" sz="700" b="0" i="0" dirty="0">
                        <a:solidFill>
                          <a:srgbClr val="000000"/>
                        </a:solidFill>
                        <a:effectLst/>
                        <a:latin typeface="BIZ UDPゴシック" panose="020B0400000000000000" pitchFamily="50" charset="-128"/>
                        <a:ea typeface="BIZ UDPゴシック" panose="020B0400000000000000" pitchFamily="50" charset="-128"/>
                      </a:endParaRPr>
                    </a:p>
                  </a:txBody>
                  <a:tcPr marL="60994" marR="60994" marT="30497" marB="30497"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tc>
                  <a:txBody>
                    <a:bodyPr/>
                    <a:lstStyle/>
                    <a:p>
                      <a:pPr algn="l" fontAlgn="base">
                        <a:lnSpc>
                          <a:spcPts val="1050"/>
                        </a:lnSpc>
                        <a:buNone/>
                      </a:pPr>
                      <a:endParaRPr lang="en-US" sz="700" b="0" i="0" dirty="0">
                        <a:solidFill>
                          <a:srgbClr val="000000"/>
                        </a:solidFill>
                        <a:effectLst/>
                        <a:latin typeface="BIZ UDPゴシック" panose="020B0400000000000000" pitchFamily="50" charset="-128"/>
                        <a:ea typeface="BIZ UDPゴシック" panose="020B0400000000000000" pitchFamily="50" charset="-128"/>
                      </a:endParaRPr>
                    </a:p>
                  </a:txBody>
                  <a:tcPr marL="60994" marR="60994" marT="30497" marB="30497"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23270049"/>
                  </a:ext>
                </a:extLst>
              </a:tr>
              <a:tr h="1648595">
                <a:tc>
                  <a:txBody>
                    <a:bodyPr/>
                    <a:lstStyle/>
                    <a:p>
                      <a:pPr algn="ctr" fontAlgn="ctr"/>
                      <a:endParaRPr lang="is-IS"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244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en-US" altLang="ja-JP"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244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en-US" altLang="ja-JP"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60994" marR="60994" marT="30497" marB="30497"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endParaRPr lang="en-US" altLang="ja-JP"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7200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en-US" altLang="ja-JP" sz="7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3600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60013272"/>
                  </a:ext>
                </a:extLst>
              </a:tr>
              <a:tr h="790090">
                <a:tc>
                  <a:txBody>
                    <a:bodyPr/>
                    <a:lstStyle/>
                    <a:p>
                      <a:pPr algn="ctr" fontAlgn="ctr"/>
                      <a:endParaRPr lang="is-IS"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244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ja-JP"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244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tc>
                  <a:txBody>
                    <a:bodyPr/>
                    <a:lstStyle/>
                    <a:p>
                      <a:pPr algn="ctr" fontAlgn="base">
                        <a:lnSpc>
                          <a:spcPts val="1050"/>
                        </a:lnSpc>
                        <a:buNone/>
                      </a:pPr>
                      <a:endParaRPr lang="ja-JP" altLang="en-US" sz="700" b="0" i="0" dirty="0">
                        <a:solidFill>
                          <a:srgbClr val="000000"/>
                        </a:solidFill>
                        <a:effectLst/>
                        <a:latin typeface="BIZ UDPゴシック" panose="020B0400000000000000" pitchFamily="50" charset="-128"/>
                        <a:ea typeface="BIZ UDPゴシック" panose="020B0400000000000000" pitchFamily="50" charset="-128"/>
                      </a:endParaRPr>
                    </a:p>
                  </a:txBody>
                  <a:tcPr marL="60994" marR="60994" marT="30497" marB="30497"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tc>
                  <a:txBody>
                    <a:bodyPr/>
                    <a:lstStyle/>
                    <a:p>
                      <a:pPr algn="l" fontAlgn="base">
                        <a:lnSpc>
                          <a:spcPts val="1050"/>
                        </a:lnSpc>
                        <a:buNone/>
                      </a:pPr>
                      <a:endParaRPr lang="ja-JP" altLang="en-US" sz="700" b="0" i="0" dirty="0">
                        <a:solidFill>
                          <a:srgbClr val="000000"/>
                        </a:solidFill>
                        <a:effectLst/>
                        <a:latin typeface="BIZ UDPゴシック" panose="020B0400000000000000" pitchFamily="50" charset="-128"/>
                        <a:ea typeface="BIZ UDPゴシック" panose="020B0400000000000000" pitchFamily="50" charset="-128"/>
                      </a:endParaRPr>
                    </a:p>
                  </a:txBody>
                  <a:tcPr marL="60994" marR="60994" marT="30497" marB="30497"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tc>
                  <a:txBody>
                    <a:bodyPr/>
                    <a:lstStyle/>
                    <a:p>
                      <a:pPr algn="l" fontAlgn="base">
                        <a:lnSpc>
                          <a:spcPts val="1050"/>
                        </a:lnSpc>
                        <a:buNone/>
                      </a:pPr>
                      <a:endParaRPr lang="ja-JP" altLang="en-US" sz="700" b="0" i="0" dirty="0">
                        <a:solidFill>
                          <a:srgbClr val="000000"/>
                        </a:solidFill>
                        <a:effectLst/>
                        <a:latin typeface="BIZ UDPゴシック" panose="020B0400000000000000" pitchFamily="50" charset="-128"/>
                        <a:ea typeface="BIZ UDPゴシック" panose="020B0400000000000000" pitchFamily="50" charset="-128"/>
                      </a:endParaRPr>
                    </a:p>
                  </a:txBody>
                  <a:tcPr marL="60994" marR="60994" marT="30497" marB="30497"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92139539"/>
                  </a:ext>
                </a:extLst>
              </a:tr>
              <a:tr h="434351">
                <a:tc>
                  <a:txBody>
                    <a:bodyPr/>
                    <a:lstStyle/>
                    <a:p>
                      <a:pPr algn="ctr" fontAlgn="ctr"/>
                      <a:endParaRPr lang="is-IS"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244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en-US" altLang="ja-JP"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244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tc>
                  <a:txBody>
                    <a:bodyPr/>
                    <a:lstStyle/>
                    <a:p>
                      <a:pPr algn="ctr" fontAlgn="ctr"/>
                      <a:endParaRPr lang="ja-JP" altLang="en-US"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244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ja-JP" altLang="en-US"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72000" marR="0" marT="36000" marB="36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tc>
                  <a:txBody>
                    <a:bodyPr/>
                    <a:lstStyle/>
                    <a:p>
                      <a:pPr algn="l" fontAlgn="base">
                        <a:lnSpc>
                          <a:spcPts val="1050"/>
                        </a:lnSpc>
                        <a:buNone/>
                      </a:pPr>
                      <a:endParaRPr lang="en-US" sz="700" b="0" i="0" dirty="0">
                        <a:solidFill>
                          <a:srgbClr val="000000"/>
                        </a:solidFill>
                        <a:effectLst/>
                        <a:latin typeface="BIZ UDPゴシック" panose="020B0400000000000000" pitchFamily="50" charset="-128"/>
                        <a:ea typeface="BIZ UDPゴシック" panose="020B0400000000000000" pitchFamily="50" charset="-128"/>
                      </a:endParaRPr>
                    </a:p>
                  </a:txBody>
                  <a:tcPr marL="60994" marR="60994" marT="30497" marB="30497"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18444450"/>
                  </a:ext>
                </a:extLst>
              </a:tr>
              <a:tr h="355128">
                <a:tc>
                  <a:txBody>
                    <a:bodyPr/>
                    <a:lstStyle/>
                    <a:p>
                      <a:pPr algn="ctr" fontAlgn="ctr"/>
                      <a:endParaRPr lang="is-IS"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2440" marR="0" marT="72000" marB="72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D9D9D9"/>
                    </a:solidFill>
                  </a:tcPr>
                </a:tc>
                <a:tc>
                  <a:txBody>
                    <a:bodyPr/>
                    <a:lstStyle/>
                    <a:p>
                      <a:pPr algn="ctr" fontAlgn="ctr"/>
                      <a:endParaRPr lang="en-US" altLang="ja-JP"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2440" marR="0" marT="72000" marB="72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D9D9D9"/>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endParaRPr lang="ja-JP" altLang="en-US" sz="700" b="0" i="0" u="none"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2440" marR="0" marT="72000" marB="72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D9D9D9"/>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endParaRPr lang="ja-JP" altLang="en-US" sz="700" b="1" i="0" u="sng" strike="noStrike" dirty="0">
                        <a:solidFill>
                          <a:schemeClr val="tx1"/>
                        </a:solidFill>
                        <a:effectLst/>
                        <a:latin typeface="BIZ UDPゴシック" panose="020B0400000000000000" pitchFamily="50" charset="-128"/>
                        <a:ea typeface="BIZ UDPゴシック" panose="020B0400000000000000" pitchFamily="50" charset="-128"/>
                        <a:cs typeface="Meiryo" charset="-128"/>
                      </a:endParaRPr>
                    </a:p>
                  </a:txBody>
                  <a:tcPr marL="72000" marR="0" marT="72000" marB="72000"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D9D9D9"/>
                    </a:solidFill>
                  </a:tcPr>
                </a:tc>
                <a:tc>
                  <a:txBody>
                    <a:bodyPr/>
                    <a:lstStyle/>
                    <a:p>
                      <a:pPr algn="ctr" fontAlgn="auto">
                        <a:lnSpc>
                          <a:spcPts val="1050"/>
                        </a:lnSpc>
                        <a:buNone/>
                      </a:pPr>
                      <a:r>
                        <a:rPr lang="ja-JP" altLang="en-US" sz="700" b="0" i="0" u="none" strike="noStrike" dirty="0">
                          <a:solidFill>
                            <a:srgbClr val="000000"/>
                          </a:solidFill>
                          <a:effectLst/>
                          <a:latin typeface="BIZ UDPゴシック" panose="020B0400000000000000" pitchFamily="50" charset="-128"/>
                          <a:ea typeface="BIZ UDPゴシック" panose="020B0400000000000000" pitchFamily="50" charset="-128"/>
                        </a:rPr>
                        <a:t>​</a:t>
                      </a:r>
                    </a:p>
                  </a:txBody>
                  <a:tcPr marL="60994" marR="60994" marT="30497" marB="30497" anchor="ctr">
                    <a:lnL w="8909" cap="flat" cmpd="sng" algn="ctr">
                      <a:solidFill>
                        <a:srgbClr val="000000"/>
                      </a:solidFill>
                      <a:prstDash val="solid"/>
                      <a:round/>
                      <a:headEnd type="none" w="med" len="med"/>
                      <a:tailEnd type="none" w="med" len="med"/>
                    </a:lnL>
                    <a:lnR w="8909" cap="flat" cmpd="sng" algn="ctr">
                      <a:solidFill>
                        <a:srgbClr val="000000"/>
                      </a:solidFill>
                      <a:prstDash val="solid"/>
                      <a:round/>
                      <a:headEnd type="none" w="med" len="med"/>
                      <a:tailEnd type="none" w="med" len="med"/>
                    </a:lnR>
                    <a:lnT w="8909" cap="flat" cmpd="sng" algn="ctr">
                      <a:solidFill>
                        <a:srgbClr val="000000"/>
                      </a:solidFill>
                      <a:prstDash val="solid"/>
                      <a:round/>
                      <a:headEnd type="none" w="med" len="med"/>
                      <a:tailEnd type="none" w="med" len="med"/>
                    </a:lnT>
                    <a:lnB w="8909"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470079846"/>
                  </a:ext>
                </a:extLst>
              </a:tr>
            </a:tbl>
          </a:graphicData>
        </a:graphic>
      </p:graphicFrame>
      <p:sp>
        <p:nvSpPr>
          <p:cNvPr id="5" name="Rectangle 1">
            <a:extLst>
              <a:ext uri="{FF2B5EF4-FFF2-40B4-BE49-F238E27FC236}">
                <a16:creationId xmlns:a16="http://schemas.microsoft.com/office/drawing/2014/main" id="{6E41A46F-5BF3-320A-EDB3-91334558E2C3}"/>
              </a:ext>
            </a:extLst>
          </p:cNvPr>
          <p:cNvSpPr>
            <a:spLocks noChangeArrowheads="1"/>
          </p:cNvSpPr>
          <p:nvPr/>
        </p:nvSpPr>
        <p:spPr bwMode="auto">
          <a:xfrm>
            <a:off x="1290638" y="1282700"/>
            <a:ext cx="685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800" b="0" i="0" u="none" strike="noStrike" cap="none" normalizeH="0" baseline="0">
                <a:ln>
                  <a:noFill/>
                </a:ln>
                <a:solidFill>
                  <a:srgbClr val="000000"/>
                </a:solidFill>
                <a:effectLst/>
                <a:latin typeface="Noto Sans JP" panose="020B0200000000000000" pitchFamily="50" charset="-128"/>
                <a:ea typeface="Noto Sans JP" panose="020B0200000000000000" pitchFamily="50" charset="-128"/>
              </a:rPr>
              <a:t> </a:t>
            </a:r>
            <a:endParaRPr kumimoji="0" lang="ja-JP" altLang="ja-JP"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4196412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A2CE73F2-94FA-BA90-1493-4F5E3C94C274}"/>
              </a:ext>
            </a:extLst>
          </p:cNvPr>
          <p:cNvSpPr>
            <a:spLocks noGrp="1"/>
          </p:cNvSpPr>
          <p:nvPr>
            <p:ph type="ctrTitle"/>
          </p:nvPr>
        </p:nvSpPr>
        <p:spPr/>
        <p:txBody>
          <a:bodyPr/>
          <a:lstStyle/>
          <a:p>
            <a:r>
              <a:rPr lang="ja-JP" altLang="en-US"/>
              <a:t>登壇者情報</a:t>
            </a:r>
          </a:p>
        </p:txBody>
      </p:sp>
      <p:sp>
        <p:nvSpPr>
          <p:cNvPr id="4" name="スライド番号プレースホルダー 3">
            <a:extLst>
              <a:ext uri="{FF2B5EF4-FFF2-40B4-BE49-F238E27FC236}">
                <a16:creationId xmlns:a16="http://schemas.microsoft.com/office/drawing/2014/main" id="{0C02A524-CEC6-4A85-BA42-7AA85996466A}"/>
              </a:ext>
            </a:extLst>
          </p:cNvPr>
          <p:cNvSpPr>
            <a:spLocks noGrp="1"/>
          </p:cNvSpPr>
          <p:nvPr>
            <p:ph type="sldNum" sz="quarter" idx="12"/>
          </p:nvPr>
        </p:nvSpPr>
        <p:spPr/>
        <p:txBody>
          <a:bodyPr/>
          <a:lstStyle/>
          <a:p>
            <a:fld id="{98EE1054-2AD0-4B43-9A1A-3DF63F7F20AD}" type="slidenum">
              <a:rPr kumimoji="1" lang="ja-JP" altLang="en-US" smtClean="0"/>
              <a:t>13</a:t>
            </a:fld>
            <a:endParaRPr kumimoji="1" lang="ja-JP" altLang="en-US"/>
          </a:p>
        </p:txBody>
      </p:sp>
      <p:sp>
        <p:nvSpPr>
          <p:cNvPr id="9" name="Rectangle 2">
            <a:extLst>
              <a:ext uri="{FF2B5EF4-FFF2-40B4-BE49-F238E27FC236}">
                <a16:creationId xmlns:a16="http://schemas.microsoft.com/office/drawing/2014/main" id="{BE4D890C-2C8F-DF67-AABF-0BE3C3D6F7DC}"/>
              </a:ext>
            </a:extLst>
          </p:cNvPr>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800" b="0" i="0" u="none" strike="noStrike" cap="none" normalizeH="0" baseline="0">
              <a:ln>
                <a:noFill/>
              </a:ln>
              <a:solidFill>
                <a:schemeClr val="tx1"/>
              </a:solidFill>
              <a:effectLst/>
              <a:latin typeface="Meiryo UI" panose="020B0604030504040204" pitchFamily="50" charset="-128"/>
              <a:ea typeface="Meiryo UI" panose="020B0604030504040204" pitchFamily="50" charset="-128"/>
            </a:endParaRPr>
          </a:p>
        </p:txBody>
      </p:sp>
      <p:graphicFrame>
        <p:nvGraphicFramePr>
          <p:cNvPr id="3" name="表 2">
            <a:extLst>
              <a:ext uri="{FF2B5EF4-FFF2-40B4-BE49-F238E27FC236}">
                <a16:creationId xmlns:a16="http://schemas.microsoft.com/office/drawing/2014/main" id="{03088DFF-3F10-874C-5D87-9526DD02F527}"/>
              </a:ext>
            </a:extLst>
          </p:cNvPr>
          <p:cNvGraphicFramePr>
            <a:graphicFrameLocks noGrp="1"/>
          </p:cNvGraphicFramePr>
          <p:nvPr>
            <p:extLst>
              <p:ext uri="{D42A27DB-BD31-4B8C-83A1-F6EECF244321}">
                <p14:modId xmlns:p14="http://schemas.microsoft.com/office/powerpoint/2010/main" val="2761714212"/>
              </p:ext>
            </p:extLst>
          </p:nvPr>
        </p:nvGraphicFramePr>
        <p:xfrm>
          <a:off x="115889" y="839321"/>
          <a:ext cx="6669923" cy="4689743"/>
        </p:xfrm>
        <a:graphic>
          <a:graphicData uri="http://schemas.openxmlformats.org/drawingml/2006/table">
            <a:tbl>
              <a:tblPr/>
              <a:tblGrid>
                <a:gridCol w="1215651">
                  <a:extLst>
                    <a:ext uri="{9D8B030D-6E8A-4147-A177-3AD203B41FA5}">
                      <a16:colId xmlns:a16="http://schemas.microsoft.com/office/drawing/2014/main" val="1458941810"/>
                    </a:ext>
                  </a:extLst>
                </a:gridCol>
                <a:gridCol w="1357377">
                  <a:extLst>
                    <a:ext uri="{9D8B030D-6E8A-4147-A177-3AD203B41FA5}">
                      <a16:colId xmlns:a16="http://schemas.microsoft.com/office/drawing/2014/main" val="178573973"/>
                    </a:ext>
                  </a:extLst>
                </a:gridCol>
                <a:gridCol w="1382880">
                  <a:extLst>
                    <a:ext uri="{9D8B030D-6E8A-4147-A177-3AD203B41FA5}">
                      <a16:colId xmlns:a16="http://schemas.microsoft.com/office/drawing/2014/main" val="3565468452"/>
                    </a:ext>
                  </a:extLst>
                </a:gridCol>
                <a:gridCol w="1376319">
                  <a:extLst>
                    <a:ext uri="{9D8B030D-6E8A-4147-A177-3AD203B41FA5}">
                      <a16:colId xmlns:a16="http://schemas.microsoft.com/office/drawing/2014/main" val="2683757501"/>
                    </a:ext>
                  </a:extLst>
                </a:gridCol>
                <a:gridCol w="1337696">
                  <a:extLst>
                    <a:ext uri="{9D8B030D-6E8A-4147-A177-3AD203B41FA5}">
                      <a16:colId xmlns:a16="http://schemas.microsoft.com/office/drawing/2014/main" val="1470775551"/>
                    </a:ext>
                  </a:extLst>
                </a:gridCol>
              </a:tblGrid>
              <a:tr h="199877">
                <a:tc>
                  <a:txBody>
                    <a:bodyPr/>
                    <a:lstStyle/>
                    <a:p>
                      <a:pPr algn="ctr" fontAlgn="ctr"/>
                      <a:r>
                        <a:rPr lang="ja-JP" altLang="en-US" sz="900" b="0" i="0" u="none" strike="noStrike">
                          <a:solidFill>
                            <a:srgbClr val="FFFFFF"/>
                          </a:solidFill>
                          <a:effectLst/>
                          <a:highlight>
                            <a:srgbClr val="595959"/>
                          </a:highlight>
                          <a:latin typeface="Meiryo UI" panose="020B0604030504040204" pitchFamily="50" charset="-128"/>
                          <a:ea typeface="Meiryo UI" panose="020B0604030504040204" pitchFamily="50" charset="-128"/>
                        </a:rPr>
                        <a:t>区分</a:t>
                      </a: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9595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a:ln>
                            <a:noFill/>
                          </a:ln>
                          <a:solidFill>
                            <a:srgbClr val="FFFFFF"/>
                          </a:solidFill>
                          <a:effectLst/>
                          <a:highlight>
                            <a:srgbClr val="595959"/>
                          </a:highlight>
                          <a:uLnTx/>
                          <a:uFillTx/>
                          <a:latin typeface="Meiryo UI" panose="020B0604030504040204" pitchFamily="50" charset="-128"/>
                          <a:ea typeface="Meiryo UI" panose="020B0604030504040204" pitchFamily="50" charset="-128"/>
                          <a:cs typeface="+mn-cs"/>
                        </a:rPr>
                        <a:t>登壇者</a:t>
                      </a: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9595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a:ln>
                            <a:noFill/>
                          </a:ln>
                          <a:solidFill>
                            <a:srgbClr val="FFFFFF"/>
                          </a:solidFill>
                          <a:effectLst/>
                          <a:highlight>
                            <a:srgbClr val="595959"/>
                          </a:highlight>
                          <a:uLnTx/>
                          <a:uFillTx/>
                          <a:latin typeface="Meiryo UI" panose="020B0604030504040204" pitchFamily="50" charset="-128"/>
                          <a:ea typeface="Meiryo UI" panose="020B0604030504040204" pitchFamily="50" charset="-128"/>
                          <a:cs typeface="+mn-cs"/>
                        </a:rPr>
                        <a:t>登壇者</a:t>
                      </a: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9595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a:ln>
                            <a:noFill/>
                          </a:ln>
                          <a:solidFill>
                            <a:srgbClr val="FFFFFF"/>
                          </a:solidFill>
                          <a:effectLst/>
                          <a:highlight>
                            <a:srgbClr val="595959"/>
                          </a:highlight>
                          <a:uLnTx/>
                          <a:uFillTx/>
                          <a:latin typeface="Meiryo UI" panose="020B0604030504040204" pitchFamily="50" charset="-128"/>
                          <a:ea typeface="Meiryo UI" panose="020B0604030504040204" pitchFamily="50" charset="-128"/>
                          <a:cs typeface="+mn-cs"/>
                        </a:rPr>
                        <a:t>登壇者</a:t>
                      </a: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9595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a:ln>
                            <a:noFill/>
                          </a:ln>
                          <a:solidFill>
                            <a:srgbClr val="FFFFFF"/>
                          </a:solidFill>
                          <a:effectLst/>
                          <a:highlight>
                            <a:srgbClr val="595959"/>
                          </a:highlight>
                          <a:uLnTx/>
                          <a:uFillTx/>
                          <a:latin typeface="Meiryo UI" panose="020B0604030504040204" pitchFamily="50" charset="-128"/>
                          <a:ea typeface="Meiryo UI" panose="020B0604030504040204" pitchFamily="50" charset="-128"/>
                          <a:cs typeface="+mn-cs"/>
                        </a:rPr>
                        <a:t>MC</a:t>
                      </a:r>
                      <a:endParaRPr kumimoji="1" lang="ja-JP" altLang="en-US" sz="900" b="0" i="0" u="none" strike="noStrike" kern="1200" cap="none" spc="0" normalizeH="0" baseline="0" noProof="0">
                        <a:ln>
                          <a:noFill/>
                        </a:ln>
                        <a:solidFill>
                          <a:srgbClr val="FFFFFF"/>
                        </a:solidFill>
                        <a:effectLst/>
                        <a:highlight>
                          <a:srgbClr val="595959"/>
                        </a:highlight>
                        <a:uLnTx/>
                        <a:uFillTx/>
                        <a:latin typeface="Meiryo UI" panose="020B0604030504040204" pitchFamily="50" charset="-128"/>
                        <a:ea typeface="Meiryo UI" panose="020B0604030504040204" pitchFamily="50" charset="-128"/>
                        <a:cs typeface="+mn-cs"/>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95959"/>
                    </a:solidFill>
                  </a:tcPr>
                </a:tc>
                <a:extLst>
                  <a:ext uri="{0D108BD9-81ED-4DB2-BD59-A6C34878D82A}">
                    <a16:rowId xmlns:a16="http://schemas.microsoft.com/office/drawing/2014/main" val="2312898074"/>
                  </a:ext>
                </a:extLst>
              </a:tr>
              <a:tr h="1259225">
                <a:tc>
                  <a:txBody>
                    <a:bodyPr/>
                    <a:lstStyle/>
                    <a:p>
                      <a:pPr algn="ctr"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写真</a:t>
                      </a: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ja-JP" altLang="en-US" sz="900" b="0" i="0" u="none" strike="noStrike">
                        <a:solidFill>
                          <a:srgbClr val="000000"/>
                        </a:solidFill>
                        <a:effectLst/>
                        <a:latin typeface="Meiryo UI" panose="020B0604030504040204" pitchFamily="50" charset="-128"/>
                        <a:ea typeface="Meiryo UI" panose="020B0604030504040204" pitchFamily="50" charset="-128"/>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ja-JP" altLang="en-US" sz="900" b="0" i="0" u="none" strike="noStrike">
                        <a:solidFill>
                          <a:srgbClr val="000000"/>
                        </a:solidFill>
                        <a:effectLst/>
                        <a:latin typeface="Meiryo UI" panose="020B0604030504040204" pitchFamily="50" charset="-128"/>
                        <a:ea typeface="Meiryo UI" panose="020B0604030504040204" pitchFamily="50" charset="-128"/>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ja-JP" altLang="en-US" sz="900" b="0" i="0" u="none" strike="noStrike">
                        <a:solidFill>
                          <a:srgbClr val="000000"/>
                        </a:solidFill>
                        <a:effectLst/>
                        <a:latin typeface="Meiryo UI" panose="020B0604030504040204" pitchFamily="50" charset="-128"/>
                        <a:ea typeface="Meiryo UI" panose="020B0604030504040204" pitchFamily="50" charset="-128"/>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　</a:t>
                      </a: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67716066"/>
                  </a:ext>
                </a:extLst>
              </a:tr>
              <a:tr h="393091">
                <a:tc>
                  <a:txBody>
                    <a:bodyPr/>
                    <a:lstStyle/>
                    <a:p>
                      <a:pPr algn="ctr"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お名前</a:t>
                      </a: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en-US" altLang="ja-JP" sz="900" b="0" i="0" u="none" strike="noStrike" dirty="0">
                        <a:solidFill>
                          <a:srgbClr val="000000"/>
                        </a:solidFill>
                        <a:effectLst/>
                        <a:latin typeface="Meiryo UI" panose="020B0604030504040204" pitchFamily="50" charset="-128"/>
                        <a:ea typeface="Meiryo UI" panose="020B0604030504040204" pitchFamily="50" charset="-128"/>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11560791"/>
                  </a:ext>
                </a:extLst>
              </a:tr>
              <a:tr h="479004">
                <a:tc>
                  <a:txBody>
                    <a:bodyPr/>
                    <a:lstStyle/>
                    <a:p>
                      <a:pPr algn="ctr"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肩書</a:t>
                      </a: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zh-TW" altLang="en-US" sz="900" b="0" i="0" u="none" strike="noStrike">
                        <a:solidFill>
                          <a:srgbClr val="000000"/>
                        </a:solidFill>
                        <a:effectLst/>
                        <a:latin typeface="Meiryo UI" panose="020B0604030504040204" pitchFamily="50" charset="-128"/>
                        <a:ea typeface="Meiryo UI" panose="020B0604030504040204" pitchFamily="50" charset="-128"/>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zh-CN"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ja-JP" altLang="en-US" sz="900" b="0" i="0" u="none" strike="noStrike">
                        <a:solidFill>
                          <a:srgbClr val="000000"/>
                        </a:solidFill>
                        <a:effectLst/>
                        <a:latin typeface="Meiryo UI" panose="020B0604030504040204" pitchFamily="50" charset="-128"/>
                        <a:ea typeface="Meiryo UI" panose="020B0604030504040204" pitchFamily="50" charset="-128"/>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ja-JP" altLang="en-US" sz="900" b="0" i="0" u="none" strike="noStrike">
                        <a:solidFill>
                          <a:srgbClr val="000000"/>
                        </a:solidFill>
                        <a:effectLst/>
                        <a:latin typeface="Meiryo UI" panose="020B0604030504040204" pitchFamily="50" charset="-128"/>
                        <a:ea typeface="Meiryo UI" panose="020B0604030504040204" pitchFamily="50" charset="-128"/>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80250856"/>
                  </a:ext>
                </a:extLst>
              </a:tr>
              <a:tr h="393091">
                <a:tc>
                  <a:txBody>
                    <a:bodyPr/>
                    <a:lstStyle/>
                    <a:p>
                      <a:pPr algn="ctr"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アテンド担当</a:t>
                      </a: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03627192"/>
                  </a:ext>
                </a:extLst>
              </a:tr>
              <a:tr h="393091">
                <a:tc>
                  <a:txBody>
                    <a:bodyPr/>
                    <a:lstStyle/>
                    <a:p>
                      <a:pPr algn="ctr"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入り時間</a:t>
                      </a: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4264938"/>
                  </a:ext>
                </a:extLst>
              </a:tr>
              <a:tr h="393091">
                <a:tc>
                  <a:txBody>
                    <a:bodyPr/>
                    <a:lstStyle/>
                    <a:p>
                      <a:pPr algn="ctr" fontAlgn="ctr"/>
                      <a:r>
                        <a:rPr lang="zh-TW" altLang="en-US" sz="900" b="0" i="0" u="none" strike="noStrike">
                          <a:solidFill>
                            <a:srgbClr val="000000"/>
                          </a:solidFill>
                          <a:effectLst/>
                          <a:latin typeface="Meiryo UI" panose="020B0604030504040204" pitchFamily="50" charset="-128"/>
                          <a:ea typeface="Meiryo UI" panose="020B0604030504040204" pitchFamily="50" charset="-128"/>
                        </a:rPr>
                        <a:t>移動手段</a:t>
                      </a:r>
                      <a:endParaRPr lang="en-US" altLang="zh-TW" sz="900" b="0" i="0" u="none" strike="noStrike">
                        <a:solidFill>
                          <a:srgbClr val="000000"/>
                        </a:solidFill>
                        <a:effectLst/>
                        <a:latin typeface="Meiryo UI" panose="020B0604030504040204" pitchFamily="50" charset="-128"/>
                        <a:ea typeface="Meiryo UI" panose="020B0604030504040204" pitchFamily="50" charset="-128"/>
                      </a:endParaRPr>
                    </a:p>
                    <a:p>
                      <a:pPr algn="ctr" fontAlgn="ctr"/>
                      <a:r>
                        <a:rPr lang="zh-TW" altLang="en-US" sz="900" b="0" i="0" u="none" strike="noStrike">
                          <a:solidFill>
                            <a:srgbClr val="000000"/>
                          </a:solidFill>
                          <a:effectLst/>
                          <a:latin typeface="Meiryo UI" panose="020B0604030504040204" pitchFamily="50" charset="-128"/>
                          <a:ea typeface="Meiryo UI" panose="020B0604030504040204" pitchFamily="50" charset="-128"/>
                        </a:rPr>
                        <a:t>（往路）</a:t>
                      </a: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28799823"/>
                  </a:ext>
                </a:extLst>
              </a:tr>
              <a:tr h="393091">
                <a:tc>
                  <a:txBody>
                    <a:bodyPr/>
                    <a:lstStyle/>
                    <a:p>
                      <a:pPr algn="ctr" fontAlgn="ctr"/>
                      <a:r>
                        <a:rPr lang="zh-TW" altLang="en-US" sz="900" b="0" i="0" u="none" strike="noStrike">
                          <a:solidFill>
                            <a:srgbClr val="000000"/>
                          </a:solidFill>
                          <a:effectLst/>
                          <a:latin typeface="Meiryo UI" panose="020B0604030504040204" pitchFamily="50" charset="-128"/>
                          <a:ea typeface="Meiryo UI" panose="020B0604030504040204" pitchFamily="50" charset="-128"/>
                        </a:rPr>
                        <a:t>移動手段</a:t>
                      </a:r>
                      <a:endParaRPr lang="en-US" altLang="zh-TW" sz="900" b="0" i="0" u="none" strike="noStrike">
                        <a:solidFill>
                          <a:srgbClr val="000000"/>
                        </a:solidFill>
                        <a:effectLst/>
                        <a:latin typeface="Meiryo UI" panose="020B0604030504040204" pitchFamily="50" charset="-128"/>
                        <a:ea typeface="Meiryo UI" panose="020B0604030504040204" pitchFamily="50" charset="-128"/>
                      </a:endParaRPr>
                    </a:p>
                    <a:p>
                      <a:pPr algn="ctr" fontAlgn="ctr"/>
                      <a:r>
                        <a:rPr lang="zh-TW" altLang="en-US" sz="900" b="0" i="0" u="none" strike="noStrike">
                          <a:solidFill>
                            <a:srgbClr val="000000"/>
                          </a:solidFill>
                          <a:effectLst/>
                          <a:latin typeface="Meiryo UI" panose="020B0604030504040204" pitchFamily="50" charset="-128"/>
                          <a:ea typeface="Meiryo UI" panose="020B0604030504040204" pitchFamily="50" charset="-128"/>
                        </a:rPr>
                        <a:t>（復路）</a:t>
                      </a: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cs typeface="+mn-cs"/>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0173656"/>
                  </a:ext>
                </a:extLst>
              </a:tr>
              <a:tr h="393091">
                <a:tc>
                  <a:txBody>
                    <a:bodyPr/>
                    <a:lstStyle/>
                    <a:p>
                      <a:pPr algn="ctr" fontAlgn="ctr"/>
                      <a:r>
                        <a:rPr lang="ja-JP" altLang="en-US" sz="900" b="0" i="0" u="none" strike="noStrike" dirty="0">
                          <a:solidFill>
                            <a:srgbClr val="000000"/>
                          </a:solidFill>
                          <a:effectLst/>
                          <a:latin typeface="Meiryo UI" panose="020B0604030504040204" pitchFamily="50" charset="-128"/>
                          <a:ea typeface="Meiryo UI" panose="020B0604030504040204" pitchFamily="50" charset="-128"/>
                        </a:rPr>
                        <a:t>控室</a:t>
                      </a: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68690253"/>
                  </a:ext>
                </a:extLst>
              </a:tr>
              <a:tr h="393091">
                <a:tc>
                  <a:txBody>
                    <a:bodyPr/>
                    <a:lstStyle/>
                    <a:p>
                      <a:pPr algn="ctr" fontAlgn="ctr"/>
                      <a:r>
                        <a:rPr lang="ja-JP" altLang="en-US" sz="900" b="0" i="0" u="none" strike="noStrike">
                          <a:solidFill>
                            <a:srgbClr val="000000"/>
                          </a:solidFill>
                          <a:effectLst/>
                          <a:latin typeface="Meiryo UI" panose="020B0604030504040204" pitchFamily="50" charset="-128"/>
                          <a:ea typeface="Meiryo UI" panose="020B0604030504040204" pitchFamily="50" charset="-128"/>
                        </a:rPr>
                        <a:t>備考</a:t>
                      </a: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ja-JP" altLang="en-US" sz="900" b="0" i="0" u="none" strike="noStrike">
                        <a:solidFill>
                          <a:srgbClr val="000000"/>
                        </a:solidFill>
                        <a:effectLst/>
                        <a:latin typeface="Meiryo UI" panose="020B0604030504040204" pitchFamily="50" charset="-128"/>
                        <a:ea typeface="Meiryo UI" panose="020B0604030504040204" pitchFamily="50" charset="-128"/>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endParaRPr lang="ja-JP" altLang="en-US" sz="900" b="0" i="0" u="none" strike="noStrike" dirty="0">
                        <a:solidFill>
                          <a:srgbClr val="000000"/>
                        </a:solidFill>
                        <a:effectLst/>
                        <a:latin typeface="Meiryo UI" panose="020B0604030504040204" pitchFamily="50" charset="-128"/>
                        <a:ea typeface="Meiryo UI" panose="020B0604030504040204" pitchFamily="50" charset="-128"/>
                      </a:endParaRPr>
                    </a:p>
                  </a:txBody>
                  <a:tcPr marL="6663" marR="6663" marT="66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36352902"/>
                  </a:ext>
                </a:extLst>
              </a:tr>
            </a:tbl>
          </a:graphicData>
        </a:graphic>
      </p:graphicFrame>
      <p:sp>
        <p:nvSpPr>
          <p:cNvPr id="7" name="正方形/長方形 6">
            <a:extLst>
              <a:ext uri="{FF2B5EF4-FFF2-40B4-BE49-F238E27FC236}">
                <a16:creationId xmlns:a16="http://schemas.microsoft.com/office/drawing/2014/main" id="{22E50CC2-4A14-F1EB-85C3-8445AB6B1B96}"/>
              </a:ext>
            </a:extLst>
          </p:cNvPr>
          <p:cNvSpPr/>
          <p:nvPr/>
        </p:nvSpPr>
        <p:spPr>
          <a:xfrm>
            <a:off x="1432232" y="4785730"/>
            <a:ext cx="1152128" cy="334540"/>
          </a:xfrm>
          <a:prstGeom prst="rect">
            <a:avLst/>
          </a:pr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4B9688B2-F6B8-4B69-AA25-AE4E9146874B}"/>
              </a:ext>
            </a:extLst>
          </p:cNvPr>
          <p:cNvSpPr/>
          <p:nvPr/>
        </p:nvSpPr>
        <p:spPr>
          <a:xfrm>
            <a:off x="2788423" y="4785730"/>
            <a:ext cx="2576596" cy="334540"/>
          </a:xfrm>
          <a:prstGeom prst="rect">
            <a:avLst/>
          </a:prstGeom>
          <a:noFill/>
          <a:ln w="28575">
            <a:solidFill>
              <a:srgbClr val="1ABC9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347DCDB3-3456-5567-B1C3-C085B7221562}"/>
              </a:ext>
            </a:extLst>
          </p:cNvPr>
          <p:cNvSpPr/>
          <p:nvPr/>
        </p:nvSpPr>
        <p:spPr>
          <a:xfrm>
            <a:off x="5546346" y="4785730"/>
            <a:ext cx="1152128" cy="334540"/>
          </a:xfrm>
          <a:prstGeom prst="rect">
            <a:avLst/>
          </a:prstGeom>
          <a:noFill/>
          <a:ln w="28575">
            <a:solidFill>
              <a:srgbClr val="EE6D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0298E66D-84CA-7973-6CDC-0C82141CD0FC}"/>
              </a:ext>
            </a:extLst>
          </p:cNvPr>
          <p:cNvSpPr/>
          <p:nvPr/>
        </p:nvSpPr>
        <p:spPr>
          <a:xfrm>
            <a:off x="387108" y="5912585"/>
            <a:ext cx="6083784" cy="33121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rPr>
              <a:t>会場図・控室レイアウト</a:t>
            </a:r>
          </a:p>
        </p:txBody>
      </p:sp>
    </p:spTree>
    <p:extLst>
      <p:ext uri="{BB962C8B-B14F-4D97-AF65-F5344CB8AC3E}">
        <p14:creationId xmlns:p14="http://schemas.microsoft.com/office/powerpoint/2010/main" val="192284902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9D7036-F562-4980-93FC-CFCDD2CDC55E}"/>
              </a:ext>
            </a:extLst>
          </p:cNvPr>
          <p:cNvSpPr>
            <a:spLocks noGrp="1"/>
          </p:cNvSpPr>
          <p:nvPr>
            <p:ph type="ctrTitle"/>
          </p:nvPr>
        </p:nvSpPr>
        <p:spPr/>
        <p:txBody>
          <a:bodyPr>
            <a:normAutofit/>
          </a:bodyPr>
          <a:lstStyle/>
          <a:p>
            <a:r>
              <a:rPr lang="ja-JP" altLang="en-US" dirty="0"/>
              <a:t>レイアウト①動線</a:t>
            </a:r>
            <a:endParaRPr kumimoji="1" lang="ja-JP" altLang="en-US" dirty="0"/>
          </a:p>
        </p:txBody>
      </p:sp>
      <p:sp>
        <p:nvSpPr>
          <p:cNvPr id="9" name="スライド番号プレースホルダー 8">
            <a:extLst>
              <a:ext uri="{FF2B5EF4-FFF2-40B4-BE49-F238E27FC236}">
                <a16:creationId xmlns:a16="http://schemas.microsoft.com/office/drawing/2014/main" id="{1A23E066-FD3A-41E0-939B-0F630C2EDB21}"/>
              </a:ext>
            </a:extLst>
          </p:cNvPr>
          <p:cNvSpPr>
            <a:spLocks noGrp="1"/>
          </p:cNvSpPr>
          <p:nvPr>
            <p:ph type="sldNum" sz="quarter" idx="12"/>
          </p:nvPr>
        </p:nvSpPr>
        <p:spPr/>
        <p:txBody>
          <a:bodyPr/>
          <a:lstStyle/>
          <a:p>
            <a:fld id="{98EE1054-2AD0-4B43-9A1A-3DF63F7F20AD}" type="slidenum">
              <a:rPr kumimoji="1" lang="ja-JP" altLang="en-US" smtClean="0"/>
              <a:t>14</a:t>
            </a:fld>
            <a:endParaRPr kumimoji="1" lang="ja-JP" altLang="en-US"/>
          </a:p>
        </p:txBody>
      </p:sp>
      <p:sp>
        <p:nvSpPr>
          <p:cNvPr id="11" name="角丸四角形 15">
            <a:extLst>
              <a:ext uri="{FF2B5EF4-FFF2-40B4-BE49-F238E27FC236}">
                <a16:creationId xmlns:a16="http://schemas.microsoft.com/office/drawing/2014/main" id="{B615D32B-4D96-4FA3-4DD9-143A460EB14D}"/>
              </a:ext>
            </a:extLst>
          </p:cNvPr>
          <p:cNvSpPr/>
          <p:nvPr/>
        </p:nvSpPr>
        <p:spPr>
          <a:xfrm>
            <a:off x="115888" y="630114"/>
            <a:ext cx="1800943" cy="20161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50" b="1" dirty="0">
                <a:solidFill>
                  <a:schemeClr val="tx1"/>
                </a:solidFill>
                <a:latin typeface="BIZ UDPゴシック" panose="020B0400000000000000" pitchFamily="50" charset="-128"/>
                <a:ea typeface="BIZ UDPゴシック" panose="020B0400000000000000" pitchFamily="50" charset="-128"/>
                <a:cs typeface="Meiryo UI" panose="020B0604030504040204" pitchFamily="50" charset="-128"/>
              </a:rPr>
              <a:t>●</a:t>
            </a:r>
            <a:r>
              <a:rPr lang="en-US" altLang="ja-JP" sz="1050" b="1" dirty="0">
                <a:solidFill>
                  <a:schemeClr val="tx1"/>
                </a:solidFill>
                <a:latin typeface="BIZ UDPゴシック" panose="020B0400000000000000" pitchFamily="50" charset="-128"/>
                <a:ea typeface="BIZ UDPゴシック" panose="020B0400000000000000" pitchFamily="50" charset="-128"/>
                <a:cs typeface="Meiryo UI" panose="020B0604030504040204" pitchFamily="50" charset="-128"/>
              </a:rPr>
              <a:t>F</a:t>
            </a:r>
            <a:endParaRPr lang="ja-JP" altLang="en-US" sz="1050" b="1" dirty="0">
              <a:solidFill>
                <a:schemeClr val="tx1"/>
              </a:solidFill>
              <a:latin typeface="BIZ UDPゴシック" panose="020B0400000000000000" pitchFamily="50" charset="-128"/>
              <a:ea typeface="BIZ UDPゴシック" panose="020B0400000000000000" pitchFamily="50" charset="-128"/>
              <a:cs typeface="Meiryo UI" panose="020B0604030504040204" pitchFamily="50" charset="-128"/>
            </a:endParaRPr>
          </a:p>
        </p:txBody>
      </p:sp>
      <p:sp>
        <p:nvSpPr>
          <p:cNvPr id="8" name="正方形/長方形 7">
            <a:extLst>
              <a:ext uri="{FF2B5EF4-FFF2-40B4-BE49-F238E27FC236}">
                <a16:creationId xmlns:a16="http://schemas.microsoft.com/office/drawing/2014/main" id="{7553A142-B60E-09D3-7E4C-1A15F49912AE}"/>
              </a:ext>
            </a:extLst>
          </p:cNvPr>
          <p:cNvSpPr/>
          <p:nvPr/>
        </p:nvSpPr>
        <p:spPr>
          <a:xfrm>
            <a:off x="387108" y="1477109"/>
            <a:ext cx="6083784" cy="77476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rPr>
              <a:t>会場までの動線レイアウト</a:t>
            </a:r>
          </a:p>
        </p:txBody>
      </p:sp>
    </p:spTree>
    <p:extLst>
      <p:ext uri="{BB962C8B-B14F-4D97-AF65-F5344CB8AC3E}">
        <p14:creationId xmlns:p14="http://schemas.microsoft.com/office/powerpoint/2010/main" val="2682080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9D7036-F562-4980-93FC-CFCDD2CDC55E}"/>
              </a:ext>
            </a:extLst>
          </p:cNvPr>
          <p:cNvSpPr>
            <a:spLocks noGrp="1"/>
          </p:cNvSpPr>
          <p:nvPr>
            <p:ph type="ctrTitle"/>
          </p:nvPr>
        </p:nvSpPr>
        <p:spPr/>
        <p:txBody>
          <a:bodyPr>
            <a:normAutofit/>
          </a:bodyPr>
          <a:lstStyle/>
          <a:p>
            <a:r>
              <a:rPr lang="ja-JP" altLang="en-US" dirty="0"/>
              <a:t>レイアウト②会場レイアウト</a:t>
            </a:r>
            <a:endParaRPr kumimoji="1" lang="ja-JP" altLang="en-US" dirty="0"/>
          </a:p>
        </p:txBody>
      </p:sp>
      <p:sp>
        <p:nvSpPr>
          <p:cNvPr id="11" name="角丸四角形 15">
            <a:extLst>
              <a:ext uri="{FF2B5EF4-FFF2-40B4-BE49-F238E27FC236}">
                <a16:creationId xmlns:a16="http://schemas.microsoft.com/office/drawing/2014/main" id="{B0C18B2C-4E85-9099-ACC9-57960C7DD6DE}"/>
              </a:ext>
            </a:extLst>
          </p:cNvPr>
          <p:cNvSpPr/>
          <p:nvPr/>
        </p:nvSpPr>
        <p:spPr>
          <a:xfrm>
            <a:off x="115888" y="652128"/>
            <a:ext cx="1931373" cy="20161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50" b="1" dirty="0">
                <a:solidFill>
                  <a:schemeClr val="tx1"/>
                </a:solidFill>
                <a:latin typeface="BIZ UDPゴシック" panose="020B0400000000000000" pitchFamily="50" charset="-128"/>
                <a:ea typeface="BIZ UDPゴシック" panose="020B0400000000000000" pitchFamily="50" charset="-128"/>
                <a:cs typeface="Meiryo UI" panose="020B0604030504040204" pitchFamily="50" charset="-128"/>
              </a:rPr>
              <a:t>●</a:t>
            </a:r>
            <a:r>
              <a:rPr lang="en-US" altLang="ja-JP" sz="1050" b="1" dirty="0">
                <a:solidFill>
                  <a:schemeClr val="tx1"/>
                </a:solidFill>
                <a:latin typeface="BIZ UDPゴシック" panose="020B0400000000000000" pitchFamily="50" charset="-128"/>
                <a:ea typeface="BIZ UDPゴシック" panose="020B0400000000000000" pitchFamily="50" charset="-128"/>
                <a:cs typeface="Meiryo UI" panose="020B0604030504040204" pitchFamily="50" charset="-128"/>
              </a:rPr>
              <a:t>F xxx</a:t>
            </a:r>
            <a:r>
              <a:rPr lang="ja-JP" altLang="en-US" sz="1050" b="1" dirty="0">
                <a:solidFill>
                  <a:schemeClr val="tx1"/>
                </a:solidFill>
                <a:latin typeface="BIZ UDPゴシック" panose="020B0400000000000000" pitchFamily="50" charset="-128"/>
                <a:ea typeface="BIZ UDPゴシック" panose="020B0400000000000000" pitchFamily="50" charset="-128"/>
                <a:cs typeface="Meiryo UI" panose="020B0604030504040204" pitchFamily="50" charset="-128"/>
              </a:rPr>
              <a:t>会場</a:t>
            </a:r>
          </a:p>
        </p:txBody>
      </p:sp>
      <p:sp>
        <p:nvSpPr>
          <p:cNvPr id="9" name="正方形/長方形 8">
            <a:extLst>
              <a:ext uri="{FF2B5EF4-FFF2-40B4-BE49-F238E27FC236}">
                <a16:creationId xmlns:a16="http://schemas.microsoft.com/office/drawing/2014/main" id="{C4B0320F-C2E0-AFDF-D8F5-298AE3309BDE}"/>
              </a:ext>
            </a:extLst>
          </p:cNvPr>
          <p:cNvSpPr/>
          <p:nvPr/>
        </p:nvSpPr>
        <p:spPr>
          <a:xfrm>
            <a:off x="387108" y="1477109"/>
            <a:ext cx="6083784" cy="77476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rPr>
              <a:t>会場レイアウト</a:t>
            </a:r>
          </a:p>
        </p:txBody>
      </p:sp>
    </p:spTree>
    <p:extLst>
      <p:ext uri="{BB962C8B-B14F-4D97-AF65-F5344CB8AC3E}">
        <p14:creationId xmlns:p14="http://schemas.microsoft.com/office/powerpoint/2010/main" val="27230357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247BBE19-A591-271D-44AF-B547D1EA868E}"/>
              </a:ext>
            </a:extLst>
          </p:cNvPr>
          <p:cNvGrpSpPr/>
          <p:nvPr/>
        </p:nvGrpSpPr>
        <p:grpSpPr>
          <a:xfrm>
            <a:off x="3429000" y="3899774"/>
            <a:ext cx="3429000" cy="648072"/>
            <a:chOff x="3429000" y="3899774"/>
            <a:chExt cx="3429000" cy="648072"/>
          </a:xfrm>
        </p:grpSpPr>
        <p:sp>
          <p:nvSpPr>
            <p:cNvPr id="4" name="正方形/長方形 3">
              <a:extLst>
                <a:ext uri="{FF2B5EF4-FFF2-40B4-BE49-F238E27FC236}">
                  <a16:creationId xmlns:a16="http://schemas.microsoft.com/office/drawing/2014/main" id="{A1366B78-E7A4-0FF3-A90C-3E839377FEFF}"/>
                </a:ext>
              </a:extLst>
            </p:cNvPr>
            <p:cNvSpPr/>
            <p:nvPr/>
          </p:nvSpPr>
          <p:spPr>
            <a:xfrm>
              <a:off x="3429000" y="3899774"/>
              <a:ext cx="3429000" cy="64807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Text Box 2110">
              <a:extLst>
                <a:ext uri="{FF2B5EF4-FFF2-40B4-BE49-F238E27FC236}">
                  <a16:creationId xmlns:a16="http://schemas.microsoft.com/office/drawing/2014/main" id="{793ADB5B-CF0E-842D-3A12-6F2303ACB4E0}"/>
                </a:ext>
              </a:extLst>
            </p:cNvPr>
            <p:cNvSpPr txBox="1">
              <a:spLocks noChangeArrowheads="1"/>
            </p:cNvSpPr>
            <p:nvPr/>
          </p:nvSpPr>
          <p:spPr bwMode="auto">
            <a:xfrm>
              <a:off x="4248044" y="4054533"/>
              <a:ext cx="2449513" cy="338554"/>
            </a:xfrm>
            <a:prstGeom prst="rect">
              <a:avLst/>
            </a:prstGeom>
            <a:noFill/>
            <a:ln w="9525">
              <a:noFill/>
              <a:miter lim="800000"/>
              <a:headEnd/>
              <a:tailEnd/>
            </a:ln>
            <a:effectLst/>
          </p:spPr>
          <p:txBody>
            <a:bodyPr>
              <a:spAutoFit/>
            </a:bodyPr>
            <a:lstStyle/>
            <a:p>
              <a:pPr algn="r" eaLnBrk="1" fontAlgn="auto" hangingPunct="1">
                <a:spcBef>
                  <a:spcPts val="0"/>
                </a:spcBef>
                <a:spcAft>
                  <a:spcPts val="0"/>
                </a:spcAft>
                <a:defRPr/>
              </a:pPr>
              <a:r>
                <a:rPr kumimoji="0" lang="ja-JP" altLang="en-US" sz="1600" b="1" dirty="0">
                  <a:latin typeface="Meiryo UI" panose="020B0604030504040204" pitchFamily="50" charset="-128"/>
                  <a:ea typeface="Meiryo UI" panose="020B0604030504040204" pitchFamily="50" charset="-128"/>
                  <a:cs typeface="Meiryo UI" panose="020B0604030504040204" pitchFamily="50" charset="-128"/>
                </a:rPr>
                <a:t>運営・全体</a:t>
              </a:r>
            </a:p>
          </p:txBody>
        </p:sp>
      </p:grpSp>
    </p:spTree>
    <p:extLst>
      <p:ext uri="{BB962C8B-B14F-4D97-AF65-F5344CB8AC3E}">
        <p14:creationId xmlns:p14="http://schemas.microsoft.com/office/powerpoint/2010/main" val="421003743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a:extLst>
              <a:ext uri="{FF2B5EF4-FFF2-40B4-BE49-F238E27FC236}">
                <a16:creationId xmlns:a16="http://schemas.microsoft.com/office/drawing/2014/main" id="{0C602A4C-01F8-8D37-A04A-80D871C9B1C2}"/>
              </a:ext>
            </a:extLst>
          </p:cNvPr>
          <p:cNvSpPr>
            <a:spLocks noGrp="1"/>
          </p:cNvSpPr>
          <p:nvPr>
            <p:ph type="ctrTitle"/>
          </p:nvPr>
        </p:nvSpPr>
        <p:spPr/>
        <p:txBody>
          <a:bodyPr/>
          <a:lstStyle/>
          <a:p>
            <a:r>
              <a:rPr lang="ja-JP" altLang="en-US">
                <a:latin typeface="Meiryo UI" panose="020B0604030504040204" pitchFamily="50" charset="-128"/>
                <a:ea typeface="Meiryo UI" panose="020B0604030504040204" pitchFamily="50" charset="-128"/>
              </a:rPr>
              <a:t>受付・誘導対応①</a:t>
            </a:r>
            <a:endParaRPr lang="ja-JP" altLang="en-US" u="sng">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CDDF41D3-0C9A-4D0A-B258-D081E5E0E31A}"/>
              </a:ext>
            </a:extLst>
          </p:cNvPr>
          <p:cNvSpPr>
            <a:spLocks noGrp="1"/>
          </p:cNvSpPr>
          <p:nvPr>
            <p:ph type="sldNum" sz="quarter" idx="12"/>
          </p:nvPr>
        </p:nvSpPr>
        <p:spPr/>
        <p:txBody>
          <a:bodyPr/>
          <a:lstStyle/>
          <a:p>
            <a:fld id="{98EE1054-2AD0-4B43-9A1A-3DF63F7F20AD}" type="slidenum">
              <a:rPr kumimoji="1" lang="ja-JP" altLang="en-US" smtClean="0">
                <a:latin typeface="Meiryo UI" panose="020B0604030504040204" pitchFamily="50" charset="-128"/>
                <a:ea typeface="Meiryo UI" panose="020B0604030504040204" pitchFamily="50" charset="-128"/>
              </a:rPr>
              <a:t>17</a:t>
            </a:fld>
            <a:endParaRPr kumimoji="1" lang="ja-JP" altLang="en-US">
              <a:latin typeface="Meiryo UI" panose="020B0604030504040204" pitchFamily="50" charset="-128"/>
              <a:ea typeface="Meiryo UI" panose="020B0604030504040204" pitchFamily="50" charset="-128"/>
            </a:endParaRPr>
          </a:p>
        </p:txBody>
      </p:sp>
      <p:sp>
        <p:nvSpPr>
          <p:cNvPr id="55" name="テキスト ボックス 11">
            <a:extLst>
              <a:ext uri="{FF2B5EF4-FFF2-40B4-BE49-F238E27FC236}">
                <a16:creationId xmlns:a16="http://schemas.microsoft.com/office/drawing/2014/main" id="{8A2802BF-0508-4E9A-84AA-D3BC093F9C37}"/>
              </a:ext>
            </a:extLst>
          </p:cNvPr>
          <p:cNvSpPr txBox="1">
            <a:spLocks noChangeArrowheads="1"/>
          </p:cNvSpPr>
          <p:nvPr/>
        </p:nvSpPr>
        <p:spPr bwMode="auto">
          <a:xfrm>
            <a:off x="88456" y="965265"/>
            <a:ext cx="32400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200">
                <a:solidFill>
                  <a:schemeClr val="tx1"/>
                </a:solidFill>
                <a:latin typeface="Arial" panose="020B0604020202020204" pitchFamily="34" charset="0"/>
                <a:ea typeface="ＭＳ Ｐゴシック" panose="020B0600070205080204" pitchFamily="50" charset="-128"/>
              </a:defRPr>
            </a:lvl1pPr>
            <a:lvl2pPr marL="742950" indent="-285750">
              <a:defRPr kumimoji="1" sz="1200">
                <a:solidFill>
                  <a:schemeClr val="tx1"/>
                </a:solidFill>
                <a:latin typeface="Arial" panose="020B0604020202020204" pitchFamily="34" charset="0"/>
                <a:ea typeface="ＭＳ Ｐゴシック" panose="020B0600070205080204" pitchFamily="50" charset="-128"/>
              </a:defRPr>
            </a:lvl2pPr>
            <a:lvl3pPr marL="1143000" indent="-228600">
              <a:defRPr kumimoji="1" sz="1200">
                <a:solidFill>
                  <a:schemeClr val="tx1"/>
                </a:solidFill>
                <a:latin typeface="Arial" panose="020B0604020202020204" pitchFamily="34" charset="0"/>
                <a:ea typeface="ＭＳ Ｐゴシック" panose="020B0600070205080204" pitchFamily="50" charset="-128"/>
              </a:defRPr>
            </a:lvl3pPr>
            <a:lvl4pPr marL="1600200" indent="-228600">
              <a:defRPr kumimoji="1" sz="1200">
                <a:solidFill>
                  <a:schemeClr val="tx1"/>
                </a:solidFill>
                <a:latin typeface="Arial" panose="020B0604020202020204" pitchFamily="34" charset="0"/>
                <a:ea typeface="ＭＳ Ｐゴシック" panose="020B0600070205080204" pitchFamily="50" charset="-128"/>
              </a:defRPr>
            </a:lvl4pPr>
            <a:lvl5pPr marL="2057400" indent="-228600">
              <a:defRPr kumimoji="1" sz="1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000" dirty="0">
                <a:latin typeface="Meiryo UI" panose="020B0604030504040204" pitchFamily="50" charset="-128"/>
                <a:ea typeface="Meiryo UI" panose="020B0604030504040204" pitchFamily="50" charset="-128"/>
              </a:rPr>
              <a:t>■責任者</a:t>
            </a:r>
            <a:r>
              <a:rPr lang="en-US" altLang="ja-JP" sz="1000" dirty="0">
                <a:latin typeface="Meiryo UI" panose="020B0604030504040204" pitchFamily="50" charset="-128"/>
                <a:ea typeface="Meiryo UI" panose="020B0604030504040204" pitchFamily="50" charset="-128"/>
              </a:rPr>
              <a:t>:	</a:t>
            </a:r>
            <a:endParaRPr lang="en-US" altLang="ja-JP" sz="1000" dirty="0">
              <a:highlight>
                <a:srgbClr val="FFFF00"/>
              </a:highlight>
              <a:latin typeface="Meiryo UI" panose="020B0604030504040204" pitchFamily="50" charset="-128"/>
              <a:ea typeface="Meiryo UI" panose="020B0604030504040204" pitchFamily="50" charset="-128"/>
            </a:endParaRPr>
          </a:p>
          <a:p>
            <a:pPr eaLnBrk="1" hangingPunct="1"/>
            <a:r>
              <a:rPr lang="ja-JP" altLang="en-US" sz="1000" dirty="0">
                <a:latin typeface="Meiryo UI" panose="020B0604030504040204" pitchFamily="50" charset="-128"/>
                <a:ea typeface="Meiryo UI" panose="020B0604030504040204" pitchFamily="50" charset="-128"/>
              </a:rPr>
              <a:t>■スタッフ</a:t>
            </a:r>
            <a:r>
              <a:rPr lang="en-US" altLang="ja-JP" sz="1000" dirty="0">
                <a:latin typeface="Meiryo UI" panose="020B0604030504040204" pitchFamily="50" charset="-128"/>
                <a:ea typeface="Meiryo UI" panose="020B0604030504040204" pitchFamily="50" charset="-128"/>
              </a:rPr>
              <a:t>:	</a:t>
            </a:r>
          </a:p>
        </p:txBody>
      </p:sp>
      <p:sp>
        <p:nvSpPr>
          <p:cNvPr id="56" name="角丸四角形 15">
            <a:extLst>
              <a:ext uri="{FF2B5EF4-FFF2-40B4-BE49-F238E27FC236}">
                <a16:creationId xmlns:a16="http://schemas.microsoft.com/office/drawing/2014/main" id="{9A0AE10B-3980-4D56-9031-148D1DB3A625}"/>
              </a:ext>
            </a:extLst>
          </p:cNvPr>
          <p:cNvSpPr/>
          <p:nvPr/>
        </p:nvSpPr>
        <p:spPr>
          <a:xfrm>
            <a:off x="115889" y="763653"/>
            <a:ext cx="1152872" cy="20161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50" b="1">
                <a:solidFill>
                  <a:schemeClr val="tx1"/>
                </a:solidFill>
                <a:latin typeface="Meiryo UI" panose="020B0604030504040204" pitchFamily="50" charset="-128"/>
                <a:ea typeface="Meiryo UI" panose="020B0604030504040204" pitchFamily="50" charset="-128"/>
                <a:cs typeface="Meiryo UI" panose="020B0604030504040204" pitchFamily="50" charset="-128"/>
              </a:rPr>
              <a:t>要員</a:t>
            </a:r>
          </a:p>
        </p:txBody>
      </p:sp>
      <p:sp>
        <p:nvSpPr>
          <p:cNvPr id="63" name="角丸四角形 15">
            <a:extLst>
              <a:ext uri="{FF2B5EF4-FFF2-40B4-BE49-F238E27FC236}">
                <a16:creationId xmlns:a16="http://schemas.microsoft.com/office/drawing/2014/main" id="{B7EF0AAD-FA20-4EEA-A4FA-C5EF8ED937B9}"/>
              </a:ext>
            </a:extLst>
          </p:cNvPr>
          <p:cNvSpPr/>
          <p:nvPr/>
        </p:nvSpPr>
        <p:spPr>
          <a:xfrm>
            <a:off x="3250404" y="763653"/>
            <a:ext cx="1152872" cy="20161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50" b="1">
                <a:solidFill>
                  <a:schemeClr val="tx1"/>
                </a:solidFill>
                <a:latin typeface="Meiryo UI" panose="020B0604030504040204" pitchFamily="50" charset="-128"/>
                <a:ea typeface="Meiryo UI" panose="020B0604030504040204" pitchFamily="50" charset="-128"/>
                <a:cs typeface="Meiryo UI" panose="020B0604030504040204" pitchFamily="50" charset="-128"/>
              </a:rPr>
              <a:t>スケジュール</a:t>
            </a:r>
          </a:p>
        </p:txBody>
      </p:sp>
      <p:sp>
        <p:nvSpPr>
          <p:cNvPr id="68" name="角丸四角形 15">
            <a:extLst>
              <a:ext uri="{FF2B5EF4-FFF2-40B4-BE49-F238E27FC236}">
                <a16:creationId xmlns:a16="http://schemas.microsoft.com/office/drawing/2014/main" id="{80F19002-113E-42E2-B375-54438433CA61}"/>
              </a:ext>
            </a:extLst>
          </p:cNvPr>
          <p:cNvSpPr/>
          <p:nvPr/>
        </p:nvSpPr>
        <p:spPr>
          <a:xfrm>
            <a:off x="115889" y="4127478"/>
            <a:ext cx="1152872" cy="20161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50" b="1">
                <a:solidFill>
                  <a:schemeClr val="tx1"/>
                </a:solidFill>
                <a:latin typeface="Meiryo UI" panose="020B0604030504040204" pitchFamily="50" charset="-128"/>
                <a:ea typeface="Meiryo UI" panose="020B0604030504040204" pitchFamily="50" charset="-128"/>
                <a:cs typeface="Meiryo UI" panose="020B0604030504040204" pitchFamily="50" charset="-128"/>
              </a:rPr>
              <a:t>ポジション</a:t>
            </a:r>
          </a:p>
        </p:txBody>
      </p:sp>
      <p:sp>
        <p:nvSpPr>
          <p:cNvPr id="21" name="テキスト ボックス 11">
            <a:extLst>
              <a:ext uri="{FF2B5EF4-FFF2-40B4-BE49-F238E27FC236}">
                <a16:creationId xmlns:a16="http://schemas.microsoft.com/office/drawing/2014/main" id="{982C5DAC-F22B-9256-CFEE-4AAE2E4ADC2F}"/>
              </a:ext>
            </a:extLst>
          </p:cNvPr>
          <p:cNvSpPr txBox="1">
            <a:spLocks noChangeArrowheads="1"/>
          </p:cNvSpPr>
          <p:nvPr/>
        </p:nvSpPr>
        <p:spPr bwMode="auto">
          <a:xfrm>
            <a:off x="132112" y="1993049"/>
            <a:ext cx="6466094"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200">
                <a:solidFill>
                  <a:schemeClr val="tx1"/>
                </a:solidFill>
                <a:latin typeface="Arial" panose="020B0604020202020204" pitchFamily="34" charset="0"/>
                <a:ea typeface="ＭＳ Ｐゴシック" panose="020B0600070205080204" pitchFamily="50" charset="-128"/>
              </a:defRPr>
            </a:lvl1pPr>
            <a:lvl2pPr marL="742950" indent="-285750">
              <a:defRPr kumimoji="1" sz="1200">
                <a:solidFill>
                  <a:schemeClr val="tx1"/>
                </a:solidFill>
                <a:latin typeface="Arial" panose="020B0604020202020204" pitchFamily="34" charset="0"/>
                <a:ea typeface="ＭＳ Ｐゴシック" panose="020B0600070205080204" pitchFamily="50" charset="-128"/>
              </a:defRPr>
            </a:lvl2pPr>
            <a:lvl3pPr marL="1143000" indent="-228600">
              <a:defRPr kumimoji="1" sz="1200">
                <a:solidFill>
                  <a:schemeClr val="tx1"/>
                </a:solidFill>
                <a:latin typeface="Arial" panose="020B0604020202020204" pitchFamily="34" charset="0"/>
                <a:ea typeface="ＭＳ Ｐゴシック" panose="020B0600070205080204" pitchFamily="50" charset="-128"/>
              </a:defRPr>
            </a:lvl3pPr>
            <a:lvl4pPr marL="1600200" indent="-228600">
              <a:defRPr kumimoji="1" sz="1200">
                <a:solidFill>
                  <a:schemeClr val="tx1"/>
                </a:solidFill>
                <a:latin typeface="Arial" panose="020B0604020202020204" pitchFamily="34" charset="0"/>
                <a:ea typeface="ＭＳ Ｐゴシック" panose="020B0600070205080204" pitchFamily="50" charset="-128"/>
              </a:defRPr>
            </a:lvl4pPr>
            <a:lvl5pPr marL="2057400" indent="-228600">
              <a:defRPr kumimoji="1" sz="1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1000" b="1" dirty="0">
                <a:latin typeface="Meiryo UI" panose="020B0604030504040204" pitchFamily="50" charset="-128"/>
                <a:ea typeface="Meiryo UI" panose="020B0604030504040204" pitchFamily="50" charset="-128"/>
              </a:rPr>
              <a:t>■会場内のセッティング</a:t>
            </a:r>
            <a:endParaRPr lang="en-US" altLang="ja-JP" sz="1000" dirty="0">
              <a:latin typeface="Meiryo UI" panose="020B0604030504040204" pitchFamily="50" charset="-128"/>
              <a:ea typeface="Meiryo UI" panose="020B0604030504040204" pitchFamily="50" charset="-128"/>
            </a:endParaRPr>
          </a:p>
          <a:p>
            <a:pPr eaLnBrk="1" hangingPunct="1"/>
            <a:r>
              <a:rPr lang="ja-JP" altLang="en-US" sz="1000" b="1" dirty="0">
                <a:latin typeface="Meiryo UI" panose="020B0604030504040204" pitchFamily="50" charset="-128"/>
                <a:ea typeface="Meiryo UI" panose="020B0604030504040204" pitchFamily="50" charset="-128"/>
              </a:rPr>
              <a:t>・</a:t>
            </a:r>
            <a:endParaRPr lang="en-US" altLang="ja-JP" sz="1000" b="1" dirty="0">
              <a:latin typeface="Meiryo UI" panose="020B0604030504040204" pitchFamily="50" charset="-128"/>
              <a:ea typeface="Meiryo UI" panose="020B0604030504040204" pitchFamily="50" charset="-128"/>
            </a:endParaRPr>
          </a:p>
          <a:p>
            <a:pPr eaLnBrk="1" hangingPunct="1"/>
            <a:r>
              <a:rPr lang="ja-JP" altLang="en-US" sz="1000" b="1" dirty="0">
                <a:latin typeface="Meiryo UI" panose="020B0604030504040204" pitchFamily="50" charset="-128"/>
                <a:ea typeface="Meiryo UI" panose="020B0604030504040204" pitchFamily="50" charset="-128"/>
              </a:rPr>
              <a:t>・</a:t>
            </a:r>
            <a:endParaRPr lang="en-US" altLang="ja-JP" sz="1000" b="1" dirty="0">
              <a:latin typeface="Meiryo UI" panose="020B0604030504040204" pitchFamily="50" charset="-128"/>
              <a:ea typeface="Meiryo UI" panose="020B0604030504040204" pitchFamily="50" charset="-128"/>
            </a:endParaRPr>
          </a:p>
          <a:p>
            <a:pPr eaLnBrk="1" hangingPunct="1"/>
            <a:endParaRPr lang="en-US" altLang="ja-JP" sz="1000" b="1" dirty="0">
              <a:latin typeface="Meiryo UI" panose="020B0604030504040204" pitchFamily="50" charset="-128"/>
              <a:ea typeface="Meiryo UI" panose="020B0604030504040204" pitchFamily="50" charset="-128"/>
            </a:endParaRPr>
          </a:p>
          <a:p>
            <a:pPr eaLnBrk="1" hangingPunct="1"/>
            <a:r>
              <a:rPr lang="ja-JP" altLang="en-US" sz="1000" b="1" dirty="0">
                <a:latin typeface="Meiryo UI" panose="020B0604030504040204" pitchFamily="50" charset="-128"/>
                <a:ea typeface="Meiryo UI" panose="020B0604030504040204" pitchFamily="50" charset="-128"/>
              </a:rPr>
              <a:t>■受付</a:t>
            </a:r>
            <a:endParaRPr lang="en-US" altLang="ja-JP" sz="1000" b="1" dirty="0">
              <a:latin typeface="Meiryo UI" panose="020B0604030504040204" pitchFamily="50" charset="-128"/>
              <a:ea typeface="Meiryo UI" panose="020B0604030504040204" pitchFamily="50" charset="-128"/>
            </a:endParaRPr>
          </a:p>
          <a:p>
            <a:pPr eaLnBrk="1" hangingPunct="1"/>
            <a:r>
              <a:rPr lang="ja-JP" altLang="en-US" sz="1000" dirty="0">
                <a:latin typeface="Meiryo UI" panose="020B0604030504040204" pitchFamily="50" charset="-128"/>
                <a:ea typeface="Meiryo UI" panose="020B0604030504040204" pitchFamily="50" charset="-128"/>
              </a:rPr>
              <a:t>・</a:t>
            </a:r>
            <a:endParaRPr lang="en-US" altLang="ja-JP" sz="1000" dirty="0">
              <a:latin typeface="Meiryo UI" panose="020B0604030504040204" pitchFamily="50" charset="-128"/>
              <a:ea typeface="Meiryo UI" panose="020B0604030504040204" pitchFamily="50" charset="-128"/>
            </a:endParaRPr>
          </a:p>
          <a:p>
            <a:pPr eaLnBrk="1" hangingPunct="1"/>
            <a:endParaRPr lang="en-US" altLang="ja-JP" sz="1000" b="1" dirty="0">
              <a:latin typeface="Meiryo UI" panose="020B0604030504040204" pitchFamily="50" charset="-128"/>
              <a:ea typeface="Meiryo UI" panose="020B0604030504040204" pitchFamily="50" charset="-128"/>
            </a:endParaRPr>
          </a:p>
          <a:p>
            <a:pPr eaLnBrk="1" hangingPunct="1"/>
            <a:r>
              <a:rPr lang="ja-JP" altLang="en-US" sz="1000" b="1" dirty="0">
                <a:latin typeface="Meiryo UI" panose="020B0604030504040204" pitchFamily="50" charset="-128"/>
                <a:ea typeface="Meiryo UI" panose="020B0604030504040204" pitchFamily="50" charset="-128"/>
              </a:rPr>
              <a:t>■会場内誘導</a:t>
            </a:r>
            <a:endParaRPr lang="en-US" altLang="ja-JP" sz="1000" b="1" dirty="0">
              <a:latin typeface="Meiryo UI" panose="020B0604030504040204" pitchFamily="50" charset="-128"/>
              <a:ea typeface="Meiryo UI" panose="020B0604030504040204" pitchFamily="50" charset="-128"/>
            </a:endParaRPr>
          </a:p>
          <a:p>
            <a:pPr eaLnBrk="1" hangingPunct="1"/>
            <a:r>
              <a:rPr lang="ja-JP" altLang="en-US" sz="1000" dirty="0">
                <a:latin typeface="Meiryo UI" panose="020B0604030504040204" pitchFamily="50" charset="-128"/>
                <a:ea typeface="Meiryo UI" panose="020B0604030504040204" pitchFamily="50" charset="-128"/>
              </a:rPr>
              <a:t>・</a:t>
            </a:r>
            <a:endParaRPr lang="en-US" altLang="ja-JP" sz="1000" dirty="0">
              <a:latin typeface="Meiryo UI" panose="020B0604030504040204" pitchFamily="50" charset="-128"/>
              <a:ea typeface="Meiryo UI" panose="020B0604030504040204" pitchFamily="50" charset="-128"/>
            </a:endParaRPr>
          </a:p>
          <a:p>
            <a:pPr eaLnBrk="1" hangingPunct="1"/>
            <a:endParaRPr lang="en-US" altLang="ja-JP" sz="1000" b="1" dirty="0">
              <a:latin typeface="Meiryo UI" panose="020B0604030504040204" pitchFamily="50" charset="-128"/>
              <a:ea typeface="Meiryo UI" panose="020B0604030504040204" pitchFamily="50" charset="-128"/>
            </a:endParaRPr>
          </a:p>
          <a:p>
            <a:pPr eaLnBrk="1" hangingPunct="1"/>
            <a:r>
              <a:rPr lang="ja-JP" altLang="en-US" sz="1000" b="1" dirty="0">
                <a:latin typeface="Meiryo UI" panose="020B0604030504040204" pitchFamily="50" charset="-128"/>
                <a:ea typeface="Meiryo UI" panose="020B0604030504040204" pitchFamily="50" charset="-128"/>
              </a:rPr>
              <a:t>■京都府ブース</a:t>
            </a:r>
            <a:endParaRPr lang="en-US" altLang="ja-JP" sz="1000" b="1" dirty="0">
              <a:latin typeface="Meiryo UI" panose="020B0604030504040204" pitchFamily="50" charset="-128"/>
              <a:ea typeface="Meiryo UI" panose="020B0604030504040204" pitchFamily="50" charset="-128"/>
            </a:endParaRPr>
          </a:p>
          <a:p>
            <a:pPr eaLnBrk="1" hangingPunct="1"/>
            <a:r>
              <a:rPr lang="ja-JP" altLang="en-US" sz="1000" dirty="0">
                <a:latin typeface="Meiryo UI" panose="020B0604030504040204" pitchFamily="50" charset="-128"/>
                <a:ea typeface="Meiryo UI" panose="020B0604030504040204" pitchFamily="50" charset="-128"/>
              </a:rPr>
              <a:t>・</a:t>
            </a:r>
          </a:p>
        </p:txBody>
      </p:sp>
      <p:sp>
        <p:nvSpPr>
          <p:cNvPr id="4" name="テキスト ボックス 11">
            <a:extLst>
              <a:ext uri="{FF2B5EF4-FFF2-40B4-BE49-F238E27FC236}">
                <a16:creationId xmlns:a16="http://schemas.microsoft.com/office/drawing/2014/main" id="{2314A643-1F4D-D6E3-548C-FE8FDC81A15A}"/>
              </a:ext>
            </a:extLst>
          </p:cNvPr>
          <p:cNvSpPr txBox="1">
            <a:spLocks noChangeArrowheads="1"/>
          </p:cNvSpPr>
          <p:nvPr/>
        </p:nvSpPr>
        <p:spPr bwMode="auto">
          <a:xfrm>
            <a:off x="3250402" y="965265"/>
            <a:ext cx="321297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200">
                <a:solidFill>
                  <a:schemeClr val="tx1"/>
                </a:solidFill>
                <a:latin typeface="Arial" panose="020B0604020202020204" pitchFamily="34" charset="0"/>
                <a:ea typeface="ＭＳ Ｐゴシック" panose="020B0600070205080204" pitchFamily="50" charset="-128"/>
              </a:defRPr>
            </a:lvl1pPr>
            <a:lvl2pPr marL="742950" indent="-285750">
              <a:defRPr kumimoji="1" sz="1200">
                <a:solidFill>
                  <a:schemeClr val="tx1"/>
                </a:solidFill>
                <a:latin typeface="Arial" panose="020B0604020202020204" pitchFamily="34" charset="0"/>
                <a:ea typeface="ＭＳ Ｐゴシック" panose="020B0600070205080204" pitchFamily="50" charset="-128"/>
              </a:defRPr>
            </a:lvl2pPr>
            <a:lvl3pPr marL="1143000" indent="-228600">
              <a:defRPr kumimoji="1" sz="1200">
                <a:solidFill>
                  <a:schemeClr val="tx1"/>
                </a:solidFill>
                <a:latin typeface="Arial" panose="020B0604020202020204" pitchFamily="34" charset="0"/>
                <a:ea typeface="ＭＳ Ｐゴシック" panose="020B0600070205080204" pitchFamily="50" charset="-128"/>
              </a:defRPr>
            </a:lvl3pPr>
            <a:lvl4pPr marL="1600200" indent="-228600">
              <a:defRPr kumimoji="1" sz="1200">
                <a:solidFill>
                  <a:schemeClr val="tx1"/>
                </a:solidFill>
                <a:latin typeface="Arial" panose="020B0604020202020204" pitchFamily="34" charset="0"/>
                <a:ea typeface="ＭＳ Ｐゴシック" panose="020B0600070205080204" pitchFamily="50" charset="-128"/>
              </a:defRPr>
            </a:lvl4pPr>
            <a:lvl5pPr marL="2057400" indent="-228600">
              <a:defRPr kumimoji="1" sz="1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9pPr>
          </a:lstStyle>
          <a:p>
            <a:pPr eaLnBrk="1" hangingPunct="1"/>
            <a:r>
              <a:rPr kumimoji="0" lang="ja-JP" altLang="en-US" sz="1000" dirty="0">
                <a:latin typeface="Meiryo UI" panose="020B0604030504040204" pitchFamily="50" charset="-128"/>
                <a:ea typeface="Meiryo UI" panose="020B0604030504040204" pitchFamily="50" charset="-128"/>
              </a:rPr>
              <a:t>スタッフオリエン　　　</a:t>
            </a:r>
            <a:endParaRPr kumimoji="0" lang="en-US" altLang="ja-JP" sz="1000" dirty="0">
              <a:latin typeface="Meiryo UI" panose="020B0604030504040204" pitchFamily="50" charset="-128"/>
              <a:ea typeface="Meiryo UI" panose="020B0604030504040204" pitchFamily="50" charset="-128"/>
            </a:endParaRPr>
          </a:p>
          <a:p>
            <a:pPr eaLnBrk="1" hangingPunct="1"/>
            <a:r>
              <a:rPr kumimoji="0" lang="ja-JP" altLang="en-US" sz="1000" dirty="0">
                <a:latin typeface="Meiryo UI" panose="020B0604030504040204" pitchFamily="50" charset="-128"/>
                <a:ea typeface="Meiryo UI" panose="020B0604030504040204" pitchFamily="50" charset="-128"/>
              </a:rPr>
              <a:t>控室準備　　 　　</a:t>
            </a:r>
            <a:endParaRPr kumimoji="0" lang="en-US" altLang="ja-JP" sz="1000" dirty="0">
              <a:latin typeface="Meiryo UI" panose="020B0604030504040204" pitchFamily="50" charset="-128"/>
              <a:ea typeface="Meiryo UI" panose="020B0604030504040204" pitchFamily="50" charset="-128"/>
            </a:endParaRPr>
          </a:p>
          <a:p>
            <a:pPr eaLnBrk="1" hangingPunct="1"/>
            <a:r>
              <a:rPr kumimoji="0" lang="ja-JP" altLang="en-US" sz="1000" dirty="0">
                <a:latin typeface="Meiryo UI" panose="020B0604030504040204" pitchFamily="50" charset="-128"/>
                <a:ea typeface="Meiryo UI" panose="020B0604030504040204" pitchFamily="50" charset="-128"/>
              </a:rPr>
              <a:t>作業・セッティング</a:t>
            </a:r>
            <a:r>
              <a:rPr kumimoji="0" lang="en-US" altLang="ja-JP" sz="1000" dirty="0">
                <a:latin typeface="Meiryo UI" panose="020B0604030504040204" pitchFamily="50" charset="-128"/>
                <a:ea typeface="Meiryo UI" panose="020B0604030504040204" pitchFamily="50" charset="-128"/>
              </a:rPr>
              <a:t>	</a:t>
            </a:r>
          </a:p>
          <a:p>
            <a:pPr eaLnBrk="1" hangingPunct="1"/>
            <a:r>
              <a:rPr kumimoji="0" lang="ja-JP" altLang="en-US" sz="1000" dirty="0">
                <a:latin typeface="Meiryo UI" panose="020B0604030504040204" pitchFamily="50" charset="-128"/>
                <a:ea typeface="Meiryo UI" panose="020B0604030504040204" pitchFamily="50" charset="-128"/>
              </a:rPr>
              <a:t>スタンバイ</a:t>
            </a:r>
            <a:r>
              <a:rPr kumimoji="0" lang="en-US" altLang="ja-JP" sz="1000" dirty="0">
                <a:latin typeface="Meiryo UI" panose="020B0604030504040204" pitchFamily="50" charset="-128"/>
                <a:ea typeface="Meiryo UI" panose="020B0604030504040204" pitchFamily="50" charset="-128"/>
              </a:rPr>
              <a:t>	</a:t>
            </a:r>
          </a:p>
          <a:p>
            <a:pPr eaLnBrk="1" hangingPunct="1"/>
            <a:r>
              <a:rPr kumimoji="0" lang="ja-JP" altLang="en-US" sz="1000" dirty="0">
                <a:latin typeface="Meiryo UI" panose="020B0604030504040204" pitchFamily="50" charset="-128"/>
                <a:ea typeface="Meiryo UI" panose="020B0604030504040204" pitchFamily="50" charset="-128"/>
              </a:rPr>
              <a:t>受付開始</a:t>
            </a:r>
            <a:r>
              <a:rPr kumimoji="0" lang="en-US" altLang="ja-JP" sz="1000" dirty="0">
                <a:latin typeface="Meiryo UI" panose="020B0604030504040204" pitchFamily="50" charset="-128"/>
                <a:ea typeface="Meiryo UI" panose="020B0604030504040204" pitchFamily="50" charset="-128"/>
              </a:rPr>
              <a:t>	</a:t>
            </a:r>
            <a:endParaRPr kumimoji="0" lang="en-US" altLang="ja-JP" sz="1000" dirty="0">
              <a:solidFill>
                <a:srgbClr val="FF0000"/>
              </a:solidFill>
              <a:latin typeface="Meiryo UI" panose="020B0604030504040204" pitchFamily="50" charset="-128"/>
              <a:ea typeface="Meiryo UI" panose="020B0604030504040204" pitchFamily="50" charset="-128"/>
            </a:endParaRPr>
          </a:p>
          <a:p>
            <a:pPr eaLnBrk="1" hangingPunct="1"/>
            <a:r>
              <a:rPr kumimoji="0" lang="ja-JP" altLang="en-US" sz="1000" dirty="0">
                <a:latin typeface="Meiryo UI" panose="020B0604030504040204" pitchFamily="50" charset="-128"/>
                <a:ea typeface="Meiryo UI" panose="020B0604030504040204" pitchFamily="50" charset="-128"/>
              </a:rPr>
              <a:t>本番</a:t>
            </a:r>
            <a:r>
              <a:rPr kumimoji="0" lang="en-US" altLang="ja-JP" sz="1000" dirty="0">
                <a:latin typeface="Meiryo UI" panose="020B0604030504040204" pitchFamily="50" charset="-128"/>
                <a:ea typeface="Meiryo UI" panose="020B0604030504040204" pitchFamily="50" charset="-128"/>
              </a:rPr>
              <a:t>	</a:t>
            </a:r>
          </a:p>
          <a:p>
            <a:pPr eaLnBrk="1" hangingPunct="1"/>
            <a:r>
              <a:rPr kumimoji="0" lang="ja-JP" altLang="en-US" sz="1000" dirty="0">
                <a:latin typeface="Meiryo UI" panose="020B0604030504040204" pitchFamily="50" charset="-128"/>
                <a:ea typeface="Meiryo UI" panose="020B0604030504040204" pitchFamily="50" charset="-128"/>
              </a:rPr>
              <a:t>片付け・搬出</a:t>
            </a:r>
            <a:r>
              <a:rPr kumimoji="0" lang="en-US" altLang="ja-JP" sz="1000" dirty="0">
                <a:latin typeface="Meiryo UI" panose="020B0604030504040204" pitchFamily="50" charset="-128"/>
                <a:ea typeface="Meiryo UI" panose="020B0604030504040204" pitchFamily="50" charset="-128"/>
              </a:rPr>
              <a:t>	</a:t>
            </a:r>
          </a:p>
          <a:p>
            <a:pPr eaLnBrk="1" hangingPunct="1"/>
            <a:r>
              <a:rPr kumimoji="0" lang="ja-JP" altLang="en-US" sz="1000" dirty="0">
                <a:latin typeface="Meiryo UI" panose="020B0604030504040204" pitchFamily="50" charset="-128"/>
                <a:ea typeface="Meiryo UI" panose="020B0604030504040204" pitchFamily="50" charset="-128"/>
              </a:rPr>
              <a:t>退館</a:t>
            </a:r>
            <a:endParaRPr kumimoji="0" lang="en-US" altLang="ja-JP" sz="1000" dirty="0">
              <a:latin typeface="Meiryo UI" panose="020B0604030504040204" pitchFamily="50" charset="-128"/>
              <a:ea typeface="Meiryo UI" panose="020B0604030504040204" pitchFamily="50" charset="-128"/>
            </a:endParaRPr>
          </a:p>
        </p:txBody>
      </p:sp>
      <p:sp>
        <p:nvSpPr>
          <p:cNvPr id="11" name="テキスト ボックス 11">
            <a:extLst>
              <a:ext uri="{FF2B5EF4-FFF2-40B4-BE49-F238E27FC236}">
                <a16:creationId xmlns:a16="http://schemas.microsoft.com/office/drawing/2014/main" id="{E346B487-FEEE-45AF-A4F0-ED5356D24A8F}"/>
              </a:ext>
            </a:extLst>
          </p:cNvPr>
          <p:cNvSpPr txBox="1">
            <a:spLocks noChangeArrowheads="1"/>
          </p:cNvSpPr>
          <p:nvPr/>
        </p:nvSpPr>
        <p:spPr bwMode="auto">
          <a:xfrm>
            <a:off x="4441878" y="965264"/>
            <a:ext cx="231160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200">
                <a:solidFill>
                  <a:schemeClr val="tx1"/>
                </a:solidFill>
                <a:latin typeface="Arial" panose="020B0604020202020204" pitchFamily="34" charset="0"/>
                <a:ea typeface="ＭＳ Ｐゴシック" panose="020B0600070205080204" pitchFamily="50" charset="-128"/>
              </a:defRPr>
            </a:lvl1pPr>
            <a:lvl2pPr marL="742950" indent="-285750">
              <a:defRPr kumimoji="1" sz="1200">
                <a:solidFill>
                  <a:schemeClr val="tx1"/>
                </a:solidFill>
                <a:latin typeface="Arial" panose="020B0604020202020204" pitchFamily="34" charset="0"/>
                <a:ea typeface="ＭＳ Ｐゴシック" panose="020B0600070205080204" pitchFamily="50" charset="-128"/>
              </a:defRPr>
            </a:lvl2pPr>
            <a:lvl3pPr marL="1143000" indent="-228600">
              <a:defRPr kumimoji="1" sz="1200">
                <a:solidFill>
                  <a:schemeClr val="tx1"/>
                </a:solidFill>
                <a:latin typeface="Arial" panose="020B0604020202020204" pitchFamily="34" charset="0"/>
                <a:ea typeface="ＭＳ Ｐゴシック" panose="020B0600070205080204" pitchFamily="50" charset="-128"/>
              </a:defRPr>
            </a:lvl3pPr>
            <a:lvl4pPr marL="1600200" indent="-228600">
              <a:defRPr kumimoji="1" sz="1200">
                <a:solidFill>
                  <a:schemeClr val="tx1"/>
                </a:solidFill>
                <a:latin typeface="Arial" panose="020B0604020202020204" pitchFamily="34" charset="0"/>
                <a:ea typeface="ＭＳ Ｐゴシック" panose="020B0600070205080204" pitchFamily="50" charset="-128"/>
              </a:defRPr>
            </a:lvl4pPr>
            <a:lvl5pPr marL="2057400" indent="-228600">
              <a:defRPr kumimoji="1" sz="1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9pPr>
          </a:lstStyle>
          <a:p>
            <a:pPr eaLnBrk="1" hangingPunct="1"/>
            <a:r>
              <a:rPr kumimoji="0" lang="en-US" altLang="ja-JP" sz="1000" dirty="0">
                <a:latin typeface="Meiryo UI" panose="020B0604030504040204" pitchFamily="50" charset="-128"/>
                <a:ea typeface="Meiryo UI" panose="020B0604030504040204" pitchFamily="50" charset="-128"/>
              </a:rPr>
              <a:t>XX:XX</a:t>
            </a:r>
            <a:r>
              <a:rPr kumimoji="0" lang="ja-JP" altLang="en-US" sz="1000" dirty="0">
                <a:latin typeface="Meiryo UI" panose="020B0604030504040204" pitchFamily="50" charset="-128"/>
                <a:ea typeface="Meiryo UI" panose="020B0604030504040204" pitchFamily="50" charset="-128"/>
              </a:rPr>
              <a:t>～</a:t>
            </a:r>
            <a:r>
              <a:rPr kumimoji="0" lang="en-US" altLang="ja-JP" sz="1000" dirty="0">
                <a:latin typeface="Meiryo UI" panose="020B0604030504040204" pitchFamily="50" charset="-128"/>
                <a:ea typeface="Meiryo UI" panose="020B0604030504040204" pitchFamily="50" charset="-128"/>
              </a:rPr>
              <a:t>XX</a:t>
            </a:r>
            <a:r>
              <a:rPr kumimoji="0" lang="ja-JP" altLang="en-US" sz="1000" dirty="0">
                <a:latin typeface="Meiryo UI" panose="020B0604030504040204" pitchFamily="50" charset="-128"/>
                <a:ea typeface="Meiryo UI" panose="020B0604030504040204" pitchFamily="50" charset="-128"/>
              </a:rPr>
              <a:t>：</a:t>
            </a:r>
            <a:r>
              <a:rPr kumimoji="0" lang="en-US" altLang="ja-JP" sz="1000" dirty="0">
                <a:latin typeface="Meiryo UI" panose="020B0604030504040204" pitchFamily="50" charset="-128"/>
                <a:ea typeface="Meiryo UI" panose="020B0604030504040204" pitchFamily="50" charset="-128"/>
              </a:rPr>
              <a:t>XX</a:t>
            </a:r>
          </a:p>
          <a:p>
            <a:pPr eaLnBrk="1" hangingPunct="1"/>
            <a:r>
              <a:rPr kumimoji="0" lang="en-US" altLang="ja-JP" sz="1000" dirty="0">
                <a:latin typeface="Meiryo UI" panose="020B0604030504040204" pitchFamily="50" charset="-128"/>
                <a:ea typeface="Meiryo UI" panose="020B0604030504040204" pitchFamily="50" charset="-128"/>
              </a:rPr>
              <a:t>XX:XX</a:t>
            </a:r>
            <a:r>
              <a:rPr kumimoji="0" lang="ja-JP" altLang="en-US" sz="1000" dirty="0">
                <a:latin typeface="Meiryo UI" panose="020B0604030504040204" pitchFamily="50" charset="-128"/>
                <a:ea typeface="Meiryo UI" panose="020B0604030504040204" pitchFamily="50" charset="-128"/>
              </a:rPr>
              <a:t>～</a:t>
            </a:r>
            <a:r>
              <a:rPr kumimoji="0" lang="en-US" altLang="ja-JP" sz="1000" dirty="0">
                <a:latin typeface="Meiryo UI" panose="020B0604030504040204" pitchFamily="50" charset="-128"/>
                <a:ea typeface="Meiryo UI" panose="020B0604030504040204" pitchFamily="50" charset="-128"/>
              </a:rPr>
              <a:t>XX</a:t>
            </a:r>
            <a:r>
              <a:rPr kumimoji="0" lang="ja-JP" altLang="en-US" sz="1000" dirty="0">
                <a:latin typeface="Meiryo UI" panose="020B0604030504040204" pitchFamily="50" charset="-128"/>
                <a:ea typeface="Meiryo UI" panose="020B0604030504040204" pitchFamily="50" charset="-128"/>
              </a:rPr>
              <a:t>：</a:t>
            </a:r>
            <a:r>
              <a:rPr kumimoji="0" lang="en-US" altLang="ja-JP" sz="1000" dirty="0">
                <a:latin typeface="Meiryo UI" panose="020B0604030504040204" pitchFamily="50" charset="-128"/>
                <a:ea typeface="Meiryo UI" panose="020B0604030504040204" pitchFamily="50" charset="-128"/>
              </a:rPr>
              <a:t>XX</a:t>
            </a:r>
          </a:p>
          <a:p>
            <a:pPr eaLnBrk="1" hangingPunct="1"/>
            <a:r>
              <a:rPr kumimoji="0" lang="en-US" altLang="ja-JP" sz="1000" dirty="0">
                <a:latin typeface="Meiryo UI" panose="020B0604030504040204" pitchFamily="50" charset="-128"/>
                <a:ea typeface="Meiryo UI" panose="020B0604030504040204" pitchFamily="50" charset="-128"/>
              </a:rPr>
              <a:t>XX:XX</a:t>
            </a:r>
            <a:r>
              <a:rPr kumimoji="0" lang="ja-JP" altLang="en-US" sz="1000" dirty="0">
                <a:latin typeface="Meiryo UI" panose="020B0604030504040204" pitchFamily="50" charset="-128"/>
                <a:ea typeface="Meiryo UI" panose="020B0604030504040204" pitchFamily="50" charset="-128"/>
              </a:rPr>
              <a:t>～</a:t>
            </a:r>
            <a:r>
              <a:rPr kumimoji="0" lang="en-US" altLang="ja-JP" sz="1000" dirty="0">
                <a:latin typeface="Meiryo UI" panose="020B0604030504040204" pitchFamily="50" charset="-128"/>
                <a:ea typeface="Meiryo UI" panose="020B0604030504040204" pitchFamily="50" charset="-128"/>
              </a:rPr>
              <a:t>XX</a:t>
            </a:r>
            <a:r>
              <a:rPr kumimoji="0" lang="ja-JP" altLang="en-US" sz="1000" dirty="0">
                <a:latin typeface="Meiryo UI" panose="020B0604030504040204" pitchFamily="50" charset="-128"/>
                <a:ea typeface="Meiryo UI" panose="020B0604030504040204" pitchFamily="50" charset="-128"/>
              </a:rPr>
              <a:t>：</a:t>
            </a:r>
            <a:r>
              <a:rPr kumimoji="0" lang="en-US" altLang="ja-JP" sz="1000" dirty="0">
                <a:latin typeface="Meiryo UI" panose="020B0604030504040204" pitchFamily="50" charset="-128"/>
                <a:ea typeface="Meiryo UI" panose="020B0604030504040204" pitchFamily="50" charset="-128"/>
              </a:rPr>
              <a:t>XX</a:t>
            </a:r>
          </a:p>
          <a:p>
            <a:pPr eaLnBrk="1" hangingPunct="1"/>
            <a:r>
              <a:rPr kumimoji="0" lang="en-US" altLang="ja-JP" sz="1000" dirty="0">
                <a:latin typeface="Meiryo UI" panose="020B0604030504040204" pitchFamily="50" charset="-128"/>
                <a:ea typeface="Meiryo UI" panose="020B0604030504040204" pitchFamily="50" charset="-128"/>
              </a:rPr>
              <a:t>XX:XX</a:t>
            </a:r>
            <a:r>
              <a:rPr kumimoji="0" lang="ja-JP" altLang="en-US" sz="1000" dirty="0">
                <a:latin typeface="Meiryo UI" panose="020B0604030504040204" pitchFamily="50" charset="-128"/>
                <a:ea typeface="Meiryo UI" panose="020B0604030504040204" pitchFamily="50" charset="-128"/>
              </a:rPr>
              <a:t>～</a:t>
            </a:r>
            <a:r>
              <a:rPr kumimoji="0" lang="en-US" altLang="ja-JP" sz="1000" dirty="0">
                <a:latin typeface="Meiryo UI" panose="020B0604030504040204" pitchFamily="50" charset="-128"/>
                <a:ea typeface="Meiryo UI" panose="020B0604030504040204" pitchFamily="50" charset="-128"/>
              </a:rPr>
              <a:t>XX</a:t>
            </a:r>
            <a:r>
              <a:rPr kumimoji="0" lang="ja-JP" altLang="en-US" sz="1000" dirty="0">
                <a:latin typeface="Meiryo UI" panose="020B0604030504040204" pitchFamily="50" charset="-128"/>
                <a:ea typeface="Meiryo UI" panose="020B0604030504040204" pitchFamily="50" charset="-128"/>
              </a:rPr>
              <a:t>：</a:t>
            </a:r>
            <a:r>
              <a:rPr kumimoji="0" lang="en-US" altLang="ja-JP" sz="1000" dirty="0">
                <a:latin typeface="Meiryo UI" panose="020B0604030504040204" pitchFamily="50" charset="-128"/>
                <a:ea typeface="Meiryo UI" panose="020B0604030504040204" pitchFamily="50" charset="-128"/>
              </a:rPr>
              <a:t>XX</a:t>
            </a:r>
          </a:p>
          <a:p>
            <a:pPr eaLnBrk="1" hangingPunct="1"/>
            <a:r>
              <a:rPr kumimoji="0" lang="en-US" altLang="ja-JP" sz="1000" dirty="0">
                <a:latin typeface="Meiryo UI" panose="020B0604030504040204" pitchFamily="50" charset="-128"/>
                <a:ea typeface="Meiryo UI" panose="020B0604030504040204" pitchFamily="50" charset="-128"/>
              </a:rPr>
              <a:t>XX:XX</a:t>
            </a:r>
            <a:r>
              <a:rPr kumimoji="0" lang="ja-JP" altLang="en-US" sz="1000" dirty="0">
                <a:latin typeface="Meiryo UI" panose="020B0604030504040204" pitchFamily="50" charset="-128"/>
                <a:ea typeface="Meiryo UI" panose="020B0604030504040204" pitchFamily="50" charset="-128"/>
              </a:rPr>
              <a:t>～</a:t>
            </a:r>
            <a:r>
              <a:rPr kumimoji="0" lang="en-US" altLang="ja-JP" sz="1000" dirty="0">
                <a:latin typeface="Meiryo UI" panose="020B0604030504040204" pitchFamily="50" charset="-128"/>
                <a:ea typeface="Meiryo UI" panose="020B0604030504040204" pitchFamily="50" charset="-128"/>
              </a:rPr>
              <a:t>XX</a:t>
            </a:r>
            <a:r>
              <a:rPr kumimoji="0" lang="ja-JP" altLang="en-US" sz="1000" dirty="0">
                <a:latin typeface="Meiryo UI" panose="020B0604030504040204" pitchFamily="50" charset="-128"/>
                <a:ea typeface="Meiryo UI" panose="020B0604030504040204" pitchFamily="50" charset="-128"/>
              </a:rPr>
              <a:t>：</a:t>
            </a:r>
            <a:r>
              <a:rPr kumimoji="0" lang="en-US" altLang="ja-JP" sz="1000" dirty="0">
                <a:latin typeface="Meiryo UI" panose="020B0604030504040204" pitchFamily="50" charset="-128"/>
                <a:ea typeface="Meiryo UI" panose="020B0604030504040204" pitchFamily="50" charset="-128"/>
              </a:rPr>
              <a:t>XX</a:t>
            </a:r>
          </a:p>
          <a:p>
            <a:pPr eaLnBrk="1" hangingPunct="1"/>
            <a:r>
              <a:rPr kumimoji="0" lang="en-US" altLang="ja-JP" sz="1000" dirty="0">
                <a:latin typeface="Meiryo UI" panose="020B0604030504040204" pitchFamily="50" charset="-128"/>
                <a:ea typeface="Meiryo UI" panose="020B0604030504040204" pitchFamily="50" charset="-128"/>
              </a:rPr>
              <a:t>XX:XX</a:t>
            </a:r>
            <a:r>
              <a:rPr kumimoji="0" lang="ja-JP" altLang="en-US" sz="1000" dirty="0">
                <a:latin typeface="Meiryo UI" panose="020B0604030504040204" pitchFamily="50" charset="-128"/>
                <a:ea typeface="Meiryo UI" panose="020B0604030504040204" pitchFamily="50" charset="-128"/>
              </a:rPr>
              <a:t>～</a:t>
            </a:r>
            <a:r>
              <a:rPr kumimoji="0" lang="en-US" altLang="ja-JP" sz="1000" dirty="0">
                <a:latin typeface="Meiryo UI" panose="020B0604030504040204" pitchFamily="50" charset="-128"/>
                <a:ea typeface="Meiryo UI" panose="020B0604030504040204" pitchFamily="50" charset="-128"/>
              </a:rPr>
              <a:t>XX</a:t>
            </a:r>
            <a:r>
              <a:rPr kumimoji="0" lang="ja-JP" altLang="en-US" sz="1000" dirty="0">
                <a:latin typeface="Meiryo UI" panose="020B0604030504040204" pitchFamily="50" charset="-128"/>
                <a:ea typeface="Meiryo UI" panose="020B0604030504040204" pitchFamily="50" charset="-128"/>
              </a:rPr>
              <a:t>：</a:t>
            </a:r>
            <a:r>
              <a:rPr kumimoji="0" lang="en-US" altLang="ja-JP" sz="1000" dirty="0">
                <a:latin typeface="Meiryo UI" panose="020B0604030504040204" pitchFamily="50" charset="-128"/>
                <a:ea typeface="Meiryo UI" panose="020B0604030504040204" pitchFamily="50" charset="-128"/>
              </a:rPr>
              <a:t>XX</a:t>
            </a:r>
          </a:p>
          <a:p>
            <a:pPr eaLnBrk="1" hangingPunct="1"/>
            <a:r>
              <a:rPr kumimoji="0" lang="en-US" altLang="ja-JP" sz="1000" dirty="0">
                <a:latin typeface="Meiryo UI" panose="020B0604030504040204" pitchFamily="50" charset="-128"/>
                <a:ea typeface="Meiryo UI" panose="020B0604030504040204" pitchFamily="50" charset="-128"/>
              </a:rPr>
              <a:t>XX:XX</a:t>
            </a:r>
            <a:r>
              <a:rPr kumimoji="0" lang="ja-JP" altLang="en-US" sz="1000" dirty="0">
                <a:latin typeface="Meiryo UI" panose="020B0604030504040204" pitchFamily="50" charset="-128"/>
                <a:ea typeface="Meiryo UI" panose="020B0604030504040204" pitchFamily="50" charset="-128"/>
              </a:rPr>
              <a:t>～</a:t>
            </a:r>
            <a:r>
              <a:rPr kumimoji="0" lang="en-US" altLang="ja-JP" sz="1000" dirty="0">
                <a:latin typeface="Meiryo UI" panose="020B0604030504040204" pitchFamily="50" charset="-128"/>
                <a:ea typeface="Meiryo UI" panose="020B0604030504040204" pitchFamily="50" charset="-128"/>
              </a:rPr>
              <a:t>XX</a:t>
            </a:r>
            <a:r>
              <a:rPr kumimoji="0" lang="ja-JP" altLang="en-US" sz="1000" dirty="0">
                <a:latin typeface="Meiryo UI" panose="020B0604030504040204" pitchFamily="50" charset="-128"/>
                <a:ea typeface="Meiryo UI" panose="020B0604030504040204" pitchFamily="50" charset="-128"/>
              </a:rPr>
              <a:t>：</a:t>
            </a:r>
            <a:r>
              <a:rPr kumimoji="0" lang="en-US" altLang="ja-JP" sz="1000" dirty="0">
                <a:latin typeface="Meiryo UI" panose="020B0604030504040204" pitchFamily="50" charset="-128"/>
                <a:ea typeface="Meiryo UI" panose="020B0604030504040204" pitchFamily="50" charset="-128"/>
              </a:rPr>
              <a:t>XX</a:t>
            </a:r>
          </a:p>
          <a:p>
            <a:pPr eaLnBrk="1" hangingPunct="1"/>
            <a:r>
              <a:rPr kumimoji="0" lang="en-US" altLang="ja-JP" sz="1000" dirty="0">
                <a:latin typeface="Meiryo UI" panose="020B0604030504040204" pitchFamily="50" charset="-128"/>
                <a:ea typeface="Meiryo UI" panose="020B0604030504040204" pitchFamily="50" charset="-128"/>
              </a:rPr>
              <a:t>XX:XX</a:t>
            </a:r>
            <a:r>
              <a:rPr kumimoji="0" lang="ja-JP" altLang="en-US" sz="1000" dirty="0">
                <a:latin typeface="Meiryo UI" panose="020B0604030504040204" pitchFamily="50" charset="-128"/>
                <a:ea typeface="Meiryo UI" panose="020B0604030504040204" pitchFamily="50" charset="-128"/>
              </a:rPr>
              <a:t>～</a:t>
            </a:r>
            <a:r>
              <a:rPr kumimoji="0" lang="en-US" altLang="ja-JP" sz="1000" dirty="0">
                <a:latin typeface="Meiryo UI" panose="020B0604030504040204" pitchFamily="50" charset="-128"/>
                <a:ea typeface="Meiryo UI" panose="020B0604030504040204" pitchFamily="50" charset="-128"/>
              </a:rPr>
              <a:t>XX</a:t>
            </a:r>
            <a:r>
              <a:rPr kumimoji="0" lang="ja-JP" altLang="en-US" sz="1000" dirty="0">
                <a:latin typeface="Meiryo UI" panose="020B0604030504040204" pitchFamily="50" charset="-128"/>
                <a:ea typeface="Meiryo UI" panose="020B0604030504040204" pitchFamily="50" charset="-128"/>
              </a:rPr>
              <a:t>：</a:t>
            </a:r>
            <a:r>
              <a:rPr kumimoji="0" lang="en-US" altLang="ja-JP" sz="1000" dirty="0">
                <a:latin typeface="Meiryo UI" panose="020B0604030504040204" pitchFamily="50" charset="-128"/>
                <a:ea typeface="Meiryo UI" panose="020B0604030504040204" pitchFamily="50" charset="-128"/>
              </a:rPr>
              <a:t>XX</a:t>
            </a:r>
          </a:p>
        </p:txBody>
      </p:sp>
      <p:sp>
        <p:nvSpPr>
          <p:cNvPr id="6" name="角丸四角形 15">
            <a:extLst>
              <a:ext uri="{FF2B5EF4-FFF2-40B4-BE49-F238E27FC236}">
                <a16:creationId xmlns:a16="http://schemas.microsoft.com/office/drawing/2014/main" id="{E9852253-1EF9-C15E-18D1-AEC88B7A733A}"/>
              </a:ext>
            </a:extLst>
          </p:cNvPr>
          <p:cNvSpPr/>
          <p:nvPr/>
        </p:nvSpPr>
        <p:spPr>
          <a:xfrm>
            <a:off x="104513" y="1788319"/>
            <a:ext cx="1152872" cy="20161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50" b="1">
                <a:solidFill>
                  <a:schemeClr val="tx1"/>
                </a:solidFill>
                <a:latin typeface="Meiryo UI" panose="020B0604030504040204" pitchFamily="50" charset="-128"/>
                <a:ea typeface="Meiryo UI" panose="020B0604030504040204" pitchFamily="50" charset="-128"/>
                <a:cs typeface="Meiryo UI" panose="020B0604030504040204" pitchFamily="50" charset="-128"/>
              </a:rPr>
              <a:t>業務概要</a:t>
            </a:r>
          </a:p>
        </p:txBody>
      </p:sp>
      <p:sp>
        <p:nvSpPr>
          <p:cNvPr id="17" name="正方形/長方形 16">
            <a:extLst>
              <a:ext uri="{FF2B5EF4-FFF2-40B4-BE49-F238E27FC236}">
                <a16:creationId xmlns:a16="http://schemas.microsoft.com/office/drawing/2014/main" id="{98547E02-29C0-AAE8-CFF3-3C6553A51AAA}"/>
              </a:ext>
            </a:extLst>
          </p:cNvPr>
          <p:cNvSpPr/>
          <p:nvPr/>
        </p:nvSpPr>
        <p:spPr>
          <a:xfrm>
            <a:off x="387108" y="4952999"/>
            <a:ext cx="6083784" cy="42717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rPr>
              <a:t>人員配置図</a:t>
            </a:r>
          </a:p>
        </p:txBody>
      </p:sp>
    </p:spTree>
    <p:extLst>
      <p:ext uri="{BB962C8B-B14F-4D97-AF65-F5344CB8AC3E}">
        <p14:creationId xmlns:p14="http://schemas.microsoft.com/office/powerpoint/2010/main" val="136018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CEF446C9-4FBD-FBFE-F96E-8C617C803049}"/>
              </a:ext>
            </a:extLst>
          </p:cNvPr>
          <p:cNvSpPr>
            <a:spLocks noGrp="1"/>
          </p:cNvSpPr>
          <p:nvPr>
            <p:ph type="ctrTitle"/>
          </p:nvPr>
        </p:nvSpPr>
        <p:spPr/>
        <p:txBody>
          <a:bodyPr/>
          <a:lstStyle/>
          <a:p>
            <a:r>
              <a:rPr lang="ja-JP" altLang="en-US">
                <a:latin typeface="BIZ UDPゴシック" panose="020B0400000000000000" pitchFamily="50" charset="-128"/>
                <a:ea typeface="BIZ UDPゴシック" panose="020B0400000000000000" pitchFamily="50" charset="-128"/>
              </a:rPr>
              <a:t>受付・誘導対応②</a:t>
            </a:r>
          </a:p>
        </p:txBody>
      </p:sp>
      <p:sp>
        <p:nvSpPr>
          <p:cNvPr id="5" name="スライド番号プレースホルダー 4">
            <a:extLst>
              <a:ext uri="{FF2B5EF4-FFF2-40B4-BE49-F238E27FC236}">
                <a16:creationId xmlns:a16="http://schemas.microsoft.com/office/drawing/2014/main" id="{CDDF41D3-0C9A-4D0A-B258-D081E5E0E31A}"/>
              </a:ext>
            </a:extLst>
          </p:cNvPr>
          <p:cNvSpPr>
            <a:spLocks noGrp="1"/>
          </p:cNvSpPr>
          <p:nvPr>
            <p:ph type="sldNum" sz="quarter" idx="12"/>
          </p:nvPr>
        </p:nvSpPr>
        <p:spPr/>
        <p:txBody>
          <a:bodyPr/>
          <a:lstStyle/>
          <a:p>
            <a:fld id="{98EE1054-2AD0-4B43-9A1A-3DF63F7F20AD}" type="slidenum">
              <a:rPr kumimoji="1" lang="ja-JP" altLang="en-US" smtClean="0">
                <a:latin typeface="BIZ UDPゴシック" panose="020B0400000000000000" pitchFamily="50" charset="-128"/>
                <a:ea typeface="BIZ UDPゴシック" panose="020B0400000000000000" pitchFamily="50" charset="-128"/>
              </a:rPr>
              <a:t>18</a:t>
            </a:fld>
            <a:endParaRPr kumimoji="1" lang="ja-JP" altLang="en-US">
              <a:latin typeface="BIZ UDPゴシック" panose="020B0400000000000000" pitchFamily="50" charset="-128"/>
              <a:ea typeface="BIZ UDPゴシック" panose="020B0400000000000000" pitchFamily="50" charset="-128"/>
            </a:endParaRPr>
          </a:p>
        </p:txBody>
      </p:sp>
      <p:sp>
        <p:nvSpPr>
          <p:cNvPr id="2" name="正方形/長方形 1">
            <a:extLst>
              <a:ext uri="{FF2B5EF4-FFF2-40B4-BE49-F238E27FC236}">
                <a16:creationId xmlns:a16="http://schemas.microsoft.com/office/drawing/2014/main" id="{E3DD4AA2-1290-384E-439B-EEEB2B75F346}"/>
              </a:ext>
            </a:extLst>
          </p:cNvPr>
          <p:cNvSpPr/>
          <p:nvPr/>
        </p:nvSpPr>
        <p:spPr>
          <a:xfrm>
            <a:off x="291449" y="5484663"/>
            <a:ext cx="3425583" cy="1556569"/>
          </a:xfrm>
          <a:prstGeom prst="rect">
            <a:avLst/>
          </a:prstGeom>
          <a:solidFill>
            <a:schemeClr val="accent1">
              <a:lumMod val="25000"/>
              <a:lumOff val="75000"/>
              <a:alpha val="12000"/>
            </a:schemeClr>
          </a:solidFill>
          <a:ln w="31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BIZ UDPゴシック" panose="020B0400000000000000" pitchFamily="50" charset="-128"/>
              <a:ea typeface="BIZ UDPゴシック" panose="020B0400000000000000" pitchFamily="50" charset="-128"/>
            </a:endParaRPr>
          </a:p>
        </p:txBody>
      </p:sp>
      <p:sp>
        <p:nvSpPr>
          <p:cNvPr id="25" name="正方形/長方形 24">
            <a:extLst>
              <a:ext uri="{FF2B5EF4-FFF2-40B4-BE49-F238E27FC236}">
                <a16:creationId xmlns:a16="http://schemas.microsoft.com/office/drawing/2014/main" id="{4FBCDF3C-9EB3-14E0-2B41-370DD6CA0E30}"/>
              </a:ext>
            </a:extLst>
          </p:cNvPr>
          <p:cNvSpPr/>
          <p:nvPr/>
        </p:nvSpPr>
        <p:spPr>
          <a:xfrm>
            <a:off x="294813" y="5500056"/>
            <a:ext cx="2855269" cy="369332"/>
          </a:xfrm>
          <a:prstGeom prst="rect">
            <a:avLst/>
          </a:prstGeom>
        </p:spPr>
        <p:txBody>
          <a:bodyPr wrap="none">
            <a:spAutoFit/>
          </a:bodyPr>
          <a:lstStyle/>
          <a:p>
            <a:r>
              <a:rPr lang="ja-JP" altLang="en-US" sz="900" b="1" dirty="0">
                <a:solidFill>
                  <a:prstClr val="black"/>
                </a:solidFill>
                <a:latin typeface="BIZ UDPゴシック" panose="020B0400000000000000" pitchFamily="50" charset="-128"/>
                <a:ea typeface="BIZ UDPゴシック" panose="020B0400000000000000" pitchFamily="50" charset="-128"/>
              </a:rPr>
              <a:t>受付スタッフ配置</a:t>
            </a:r>
            <a:endParaRPr lang="en-US" altLang="ja-JP" sz="900" b="1" dirty="0">
              <a:solidFill>
                <a:prstClr val="black"/>
              </a:solidFill>
              <a:latin typeface="BIZ UDPゴシック" panose="020B0400000000000000" pitchFamily="50" charset="-128"/>
              <a:ea typeface="BIZ UDPゴシック" panose="020B0400000000000000" pitchFamily="50" charset="-128"/>
            </a:endParaRPr>
          </a:p>
          <a:p>
            <a:r>
              <a:rPr lang="ja-JP" altLang="en-US" sz="900" b="1" dirty="0">
                <a:solidFill>
                  <a:prstClr val="black"/>
                </a:solidFill>
                <a:latin typeface="BIZ UDPゴシック" panose="020B0400000000000000" pitchFamily="50" charset="-128"/>
                <a:ea typeface="BIZ UDPゴシック" panose="020B0400000000000000" pitchFamily="50" charset="-128"/>
              </a:rPr>
              <a:t>一般受付処理：</a:t>
            </a:r>
            <a:r>
              <a:rPr lang="en-US" altLang="ja-JP" sz="900" b="1" dirty="0">
                <a:solidFill>
                  <a:prstClr val="black"/>
                </a:solidFill>
                <a:latin typeface="BIZ UDPゴシック" panose="020B0400000000000000" pitchFamily="50" charset="-128"/>
                <a:ea typeface="BIZ UDPゴシック" panose="020B0400000000000000" pitchFamily="50" charset="-128"/>
              </a:rPr>
              <a:t>XX</a:t>
            </a:r>
            <a:r>
              <a:rPr lang="ja-JP" altLang="en-US" sz="900" b="1" dirty="0">
                <a:solidFill>
                  <a:prstClr val="black"/>
                </a:solidFill>
                <a:latin typeface="BIZ UDPゴシック" panose="020B0400000000000000" pitchFamily="50" charset="-128"/>
                <a:ea typeface="BIZ UDPゴシック" panose="020B0400000000000000" pitchFamily="50" charset="-128"/>
              </a:rPr>
              <a:t>秒</a:t>
            </a:r>
            <a:r>
              <a:rPr lang="en-US" altLang="ja-JP" sz="900" b="1" dirty="0">
                <a:solidFill>
                  <a:prstClr val="black"/>
                </a:solidFill>
                <a:latin typeface="BIZ UDPゴシック" panose="020B0400000000000000" pitchFamily="50" charset="-128"/>
                <a:ea typeface="BIZ UDPゴシック" panose="020B0400000000000000" pitchFamily="50" charset="-128"/>
              </a:rPr>
              <a:t>/</a:t>
            </a:r>
            <a:r>
              <a:rPr lang="ja-JP" altLang="en-US" sz="900" b="1" dirty="0">
                <a:solidFill>
                  <a:prstClr val="black"/>
                </a:solidFill>
                <a:latin typeface="BIZ UDPゴシック" panose="020B0400000000000000" pitchFamily="50" charset="-128"/>
                <a:ea typeface="BIZ UDPゴシック" panose="020B0400000000000000" pitchFamily="50" charset="-128"/>
              </a:rPr>
              <a:t>人 </a:t>
            </a:r>
            <a:r>
              <a:rPr lang="en-US" altLang="ja-JP" sz="900" b="1" dirty="0">
                <a:solidFill>
                  <a:prstClr val="black"/>
                </a:solidFill>
                <a:latin typeface="BIZ UDPゴシック" panose="020B0400000000000000" pitchFamily="50" charset="-128"/>
                <a:ea typeface="BIZ UDPゴシック" panose="020B0400000000000000" pitchFamily="50" charset="-128"/>
              </a:rPr>
              <a:t>×X</a:t>
            </a:r>
            <a:r>
              <a:rPr lang="ja-JP" altLang="en-US" sz="900" b="1" dirty="0">
                <a:solidFill>
                  <a:prstClr val="black"/>
                </a:solidFill>
                <a:latin typeface="BIZ UDPゴシック" panose="020B0400000000000000" pitchFamily="50" charset="-128"/>
                <a:ea typeface="BIZ UDPゴシック" panose="020B0400000000000000" pitchFamily="50" charset="-128"/>
              </a:rPr>
              <a:t>ライン </a:t>
            </a:r>
            <a:r>
              <a:rPr lang="en-US" altLang="ja-JP" sz="900" b="1" dirty="0">
                <a:solidFill>
                  <a:prstClr val="black"/>
                </a:solidFill>
                <a:latin typeface="BIZ UDPゴシック" panose="020B0400000000000000" pitchFamily="50" charset="-128"/>
                <a:ea typeface="BIZ UDPゴシック" panose="020B0400000000000000" pitchFamily="50" charset="-128"/>
              </a:rPr>
              <a:t>= 1</a:t>
            </a:r>
            <a:r>
              <a:rPr lang="ja-JP" altLang="en-US" sz="900" b="1" dirty="0">
                <a:solidFill>
                  <a:prstClr val="black"/>
                </a:solidFill>
                <a:latin typeface="BIZ UDPゴシック" panose="020B0400000000000000" pitchFamily="50" charset="-128"/>
                <a:ea typeface="BIZ UDPゴシック" panose="020B0400000000000000" pitchFamily="50" charset="-128"/>
              </a:rPr>
              <a:t>分間</a:t>
            </a:r>
            <a:r>
              <a:rPr lang="en-US" altLang="ja-JP" sz="900" b="1" dirty="0">
                <a:solidFill>
                  <a:prstClr val="black"/>
                </a:solidFill>
                <a:latin typeface="BIZ UDPゴシック" panose="020B0400000000000000" pitchFamily="50" charset="-128"/>
                <a:ea typeface="BIZ UDPゴシック" panose="020B0400000000000000" pitchFamily="50" charset="-128"/>
              </a:rPr>
              <a:t>X</a:t>
            </a:r>
            <a:r>
              <a:rPr lang="ja-JP" altLang="en-US" sz="900" b="1" dirty="0">
                <a:solidFill>
                  <a:prstClr val="black"/>
                </a:solidFill>
                <a:latin typeface="BIZ UDPゴシック" panose="020B0400000000000000" pitchFamily="50" charset="-128"/>
                <a:ea typeface="BIZ UDPゴシック" panose="020B0400000000000000" pitchFamily="50" charset="-128"/>
              </a:rPr>
              <a:t>名対応</a:t>
            </a:r>
            <a:endParaRPr lang="en-US" altLang="ja-JP" sz="900" b="1" dirty="0">
              <a:solidFill>
                <a:prstClr val="black"/>
              </a:solidFill>
              <a:latin typeface="BIZ UDPゴシック" panose="020B0400000000000000" pitchFamily="50" charset="-128"/>
              <a:ea typeface="BIZ UDPゴシック" panose="020B0400000000000000" pitchFamily="50" charset="-128"/>
            </a:endParaRPr>
          </a:p>
        </p:txBody>
      </p:sp>
      <p:sp>
        <p:nvSpPr>
          <p:cNvPr id="33" name="テキスト ボックス 32">
            <a:extLst>
              <a:ext uri="{FF2B5EF4-FFF2-40B4-BE49-F238E27FC236}">
                <a16:creationId xmlns:a16="http://schemas.microsoft.com/office/drawing/2014/main" id="{4ADE4B3B-1373-8005-F207-8050B52A67D6}"/>
              </a:ext>
            </a:extLst>
          </p:cNvPr>
          <p:cNvSpPr txBox="1"/>
          <p:nvPr/>
        </p:nvSpPr>
        <p:spPr>
          <a:xfrm>
            <a:off x="95689" y="740703"/>
            <a:ext cx="1002197" cy="261610"/>
          </a:xfrm>
          <a:prstGeom prst="rect">
            <a:avLst/>
          </a:prstGeom>
          <a:noFill/>
        </p:spPr>
        <p:txBody>
          <a:bodyPr wrap="none" rtlCol="0">
            <a:spAutoFit/>
          </a:bodyPr>
          <a:lstStyle/>
          <a:p>
            <a:r>
              <a:rPr lang="ja-JP" altLang="en-US" sz="1100">
                <a:latin typeface="BIZ UDPゴシック" panose="020B0400000000000000" pitchFamily="50" charset="-128"/>
                <a:ea typeface="BIZ UDPゴシック" panose="020B0400000000000000" pitchFamily="50" charset="-128"/>
              </a:rPr>
              <a:t>■受付フロー</a:t>
            </a:r>
            <a:endParaRPr kumimoji="1" lang="ja-JP" altLang="en-US" sz="900">
              <a:latin typeface="BIZ UDPゴシック" panose="020B0400000000000000" pitchFamily="50" charset="-128"/>
              <a:ea typeface="BIZ UDPゴシック" panose="020B0400000000000000" pitchFamily="50" charset="-128"/>
            </a:endParaRPr>
          </a:p>
        </p:txBody>
      </p:sp>
      <p:sp>
        <p:nvSpPr>
          <p:cNvPr id="34" name="テキスト ボックス 33">
            <a:extLst>
              <a:ext uri="{FF2B5EF4-FFF2-40B4-BE49-F238E27FC236}">
                <a16:creationId xmlns:a16="http://schemas.microsoft.com/office/drawing/2014/main" id="{6A3AA5A2-A170-A510-D935-E0F37C8F50B3}"/>
              </a:ext>
            </a:extLst>
          </p:cNvPr>
          <p:cNvSpPr txBox="1"/>
          <p:nvPr/>
        </p:nvSpPr>
        <p:spPr>
          <a:xfrm>
            <a:off x="95688" y="5223054"/>
            <a:ext cx="1814920" cy="261610"/>
          </a:xfrm>
          <a:prstGeom prst="rect">
            <a:avLst/>
          </a:prstGeom>
          <a:noFill/>
        </p:spPr>
        <p:txBody>
          <a:bodyPr wrap="none" rtlCol="0">
            <a:spAutoFit/>
          </a:bodyPr>
          <a:lstStyle/>
          <a:p>
            <a:r>
              <a:rPr lang="ja-JP" altLang="en-US" sz="1100">
                <a:latin typeface="BIZ UDPゴシック" panose="020B0400000000000000" pitchFamily="50" charset="-128"/>
                <a:ea typeface="BIZ UDPゴシック" panose="020B0400000000000000" pitchFamily="50" charset="-128"/>
              </a:rPr>
              <a:t>■スタッフ配置／処理速度</a:t>
            </a:r>
            <a:endParaRPr kumimoji="1" lang="ja-JP" altLang="en-US" sz="900">
              <a:latin typeface="BIZ UDPゴシック" panose="020B0400000000000000" pitchFamily="50" charset="-128"/>
              <a:ea typeface="BIZ UDPゴシック" panose="020B0400000000000000" pitchFamily="50" charset="-128"/>
            </a:endParaRPr>
          </a:p>
        </p:txBody>
      </p:sp>
      <p:pic>
        <p:nvPicPr>
          <p:cNvPr id="37" name="グラフィックス 36">
            <a:extLst>
              <a:ext uri="{FF2B5EF4-FFF2-40B4-BE49-F238E27FC236}">
                <a16:creationId xmlns:a16="http://schemas.microsoft.com/office/drawing/2014/main" id="{D2A123F2-7112-5D3D-689D-210FC3EABDB3}"/>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534532" y="6035644"/>
            <a:ext cx="454606" cy="454606"/>
          </a:xfrm>
          <a:prstGeom prst="rect">
            <a:avLst/>
          </a:prstGeom>
        </p:spPr>
      </p:pic>
      <p:pic>
        <p:nvPicPr>
          <p:cNvPr id="45" name="グラフィックス 44">
            <a:extLst>
              <a:ext uri="{FF2B5EF4-FFF2-40B4-BE49-F238E27FC236}">
                <a16:creationId xmlns:a16="http://schemas.microsoft.com/office/drawing/2014/main" id="{703784F9-DD1A-E2B8-B035-167E626027D7}"/>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784156" y="6033738"/>
            <a:ext cx="454606" cy="454606"/>
          </a:xfrm>
          <a:prstGeom prst="rect">
            <a:avLst/>
          </a:prstGeom>
        </p:spPr>
      </p:pic>
      <p:sp>
        <p:nvSpPr>
          <p:cNvPr id="52" name="テキスト ボックス 51">
            <a:extLst>
              <a:ext uri="{FF2B5EF4-FFF2-40B4-BE49-F238E27FC236}">
                <a16:creationId xmlns:a16="http://schemas.microsoft.com/office/drawing/2014/main" id="{787B4710-1C8C-AE6E-7A33-904B92B56D9F}"/>
              </a:ext>
            </a:extLst>
          </p:cNvPr>
          <p:cNvSpPr txBox="1"/>
          <p:nvPr/>
        </p:nvSpPr>
        <p:spPr>
          <a:xfrm>
            <a:off x="95689" y="7113240"/>
            <a:ext cx="748923" cy="261610"/>
          </a:xfrm>
          <a:prstGeom prst="rect">
            <a:avLst/>
          </a:prstGeom>
          <a:noFill/>
        </p:spPr>
        <p:txBody>
          <a:bodyPr wrap="none" rtlCol="0">
            <a:spAutoFit/>
          </a:bodyPr>
          <a:lstStyle/>
          <a:p>
            <a:r>
              <a:rPr lang="ja-JP" altLang="en-US" sz="1100" dirty="0">
                <a:latin typeface="BIZ UDPゴシック" panose="020B0400000000000000" pitchFamily="50" charset="-128"/>
                <a:ea typeface="BIZ UDPゴシック" panose="020B0400000000000000" pitchFamily="50" charset="-128"/>
              </a:rPr>
              <a:t>■配布物</a:t>
            </a:r>
            <a:endParaRPr kumimoji="1" lang="ja-JP" altLang="en-US" sz="900" dirty="0">
              <a:highlight>
                <a:srgbClr val="FFFF00"/>
              </a:highlight>
              <a:latin typeface="BIZ UDPゴシック" panose="020B0400000000000000" pitchFamily="50" charset="-128"/>
              <a:ea typeface="BIZ UDPゴシック" panose="020B0400000000000000" pitchFamily="50" charset="-128"/>
            </a:endParaRPr>
          </a:p>
        </p:txBody>
      </p:sp>
      <p:pic>
        <p:nvPicPr>
          <p:cNvPr id="55" name="グラフィックス 54">
            <a:extLst>
              <a:ext uri="{FF2B5EF4-FFF2-40B4-BE49-F238E27FC236}">
                <a16:creationId xmlns:a16="http://schemas.microsoft.com/office/drawing/2014/main" id="{77EDFCF4-51DA-057A-47EE-7857A14AC704}"/>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25476" y="5982015"/>
            <a:ext cx="454606" cy="454606"/>
          </a:xfrm>
          <a:prstGeom prst="rect">
            <a:avLst/>
          </a:prstGeom>
        </p:spPr>
      </p:pic>
      <p:sp>
        <p:nvSpPr>
          <p:cNvPr id="38" name="正方形/長方形 37">
            <a:extLst>
              <a:ext uri="{FF2B5EF4-FFF2-40B4-BE49-F238E27FC236}">
                <a16:creationId xmlns:a16="http://schemas.microsoft.com/office/drawing/2014/main" id="{9F620A64-595D-601D-5338-444F6D7BAA15}"/>
              </a:ext>
            </a:extLst>
          </p:cNvPr>
          <p:cNvSpPr/>
          <p:nvPr/>
        </p:nvSpPr>
        <p:spPr bwMode="auto">
          <a:xfrm>
            <a:off x="1080066" y="6468165"/>
            <a:ext cx="1208634" cy="504000"/>
          </a:xfrm>
          <a:prstGeom prst="rect">
            <a:avLst/>
          </a:prstGeom>
          <a:solidFill>
            <a:schemeClr val="bg1"/>
          </a:solid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000">
                <a:solidFill>
                  <a:schemeClr val="tx1"/>
                </a:solidFill>
                <a:latin typeface="BIZ UDPゴシック" panose="020B0400000000000000" pitchFamily="50" charset="-128"/>
                <a:ea typeface="BIZ UDPゴシック" panose="020B0400000000000000" pitchFamily="50" charset="-128"/>
              </a:rPr>
              <a:t>一般受付</a:t>
            </a:r>
            <a:endParaRPr lang="ja-JP" altLang="en-US" sz="900">
              <a:solidFill>
                <a:schemeClr val="tx1"/>
              </a:solidFill>
              <a:latin typeface="BIZ UDPゴシック" panose="020B0400000000000000" pitchFamily="50" charset="-128"/>
              <a:ea typeface="BIZ UDPゴシック" panose="020B0400000000000000" pitchFamily="50" charset="-128"/>
            </a:endParaRPr>
          </a:p>
        </p:txBody>
      </p:sp>
      <p:graphicFrame>
        <p:nvGraphicFramePr>
          <p:cNvPr id="51" name="表 50">
            <a:extLst>
              <a:ext uri="{FF2B5EF4-FFF2-40B4-BE49-F238E27FC236}">
                <a16:creationId xmlns:a16="http://schemas.microsoft.com/office/drawing/2014/main" id="{EC70ACDC-0F3D-C056-641E-A17941EBC6A1}"/>
              </a:ext>
            </a:extLst>
          </p:cNvPr>
          <p:cNvGraphicFramePr>
            <a:graphicFrameLocks noGrp="1"/>
          </p:cNvGraphicFramePr>
          <p:nvPr>
            <p:extLst>
              <p:ext uri="{D42A27DB-BD31-4B8C-83A1-F6EECF244321}">
                <p14:modId xmlns:p14="http://schemas.microsoft.com/office/powerpoint/2010/main" val="2517930440"/>
              </p:ext>
            </p:extLst>
          </p:nvPr>
        </p:nvGraphicFramePr>
        <p:xfrm>
          <a:off x="297176" y="7374850"/>
          <a:ext cx="6450664" cy="1636196"/>
        </p:xfrm>
        <a:graphic>
          <a:graphicData uri="http://schemas.openxmlformats.org/drawingml/2006/table">
            <a:tbl>
              <a:tblPr firstRow="1" bandRow="1">
                <a:tableStyleId>{5940675A-B579-460E-94D1-54222C63F5DA}</a:tableStyleId>
              </a:tblPr>
              <a:tblGrid>
                <a:gridCol w="452777">
                  <a:extLst>
                    <a:ext uri="{9D8B030D-6E8A-4147-A177-3AD203B41FA5}">
                      <a16:colId xmlns:a16="http://schemas.microsoft.com/office/drawing/2014/main" val="20000"/>
                    </a:ext>
                  </a:extLst>
                </a:gridCol>
                <a:gridCol w="2443852">
                  <a:extLst>
                    <a:ext uri="{9D8B030D-6E8A-4147-A177-3AD203B41FA5}">
                      <a16:colId xmlns:a16="http://schemas.microsoft.com/office/drawing/2014/main" val="20001"/>
                    </a:ext>
                  </a:extLst>
                </a:gridCol>
                <a:gridCol w="707292">
                  <a:extLst>
                    <a:ext uri="{9D8B030D-6E8A-4147-A177-3AD203B41FA5}">
                      <a16:colId xmlns:a16="http://schemas.microsoft.com/office/drawing/2014/main" val="20002"/>
                    </a:ext>
                  </a:extLst>
                </a:gridCol>
                <a:gridCol w="2846743">
                  <a:extLst>
                    <a:ext uri="{9D8B030D-6E8A-4147-A177-3AD203B41FA5}">
                      <a16:colId xmlns:a16="http://schemas.microsoft.com/office/drawing/2014/main" val="20006"/>
                    </a:ext>
                  </a:extLst>
                </a:gridCol>
              </a:tblGrid>
              <a:tr h="216000">
                <a:tc>
                  <a:txBody>
                    <a:bodyPr/>
                    <a:lstStyle/>
                    <a:p>
                      <a:r>
                        <a:rPr kumimoji="1" lang="en-US" altLang="ja-JP" sz="800" dirty="0">
                          <a:solidFill>
                            <a:schemeClr val="tx1"/>
                          </a:solidFill>
                          <a:latin typeface="+mn-ea"/>
                          <a:ea typeface="+mn-ea"/>
                        </a:rPr>
                        <a:t>No.</a:t>
                      </a:r>
                      <a:endParaRPr kumimoji="1" lang="ja-JP" altLang="en-US" sz="800" dirty="0">
                        <a:solidFill>
                          <a:schemeClr val="tx1"/>
                        </a:solidFill>
                        <a:latin typeface="+mn-ea"/>
                        <a:ea typeface="+mn-ea"/>
                      </a:endParaRPr>
                    </a:p>
                  </a:txBody>
                  <a:tcPr anchor="ctr">
                    <a:lnL w="6350" cap="flat" cmpd="sng" algn="ctr">
                      <a:solidFill>
                        <a:schemeClr val="tx1">
                          <a:lumMod val="75000"/>
                          <a:lumOff val="2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lumMod val="75000"/>
                      </a:schemeClr>
                    </a:solidFill>
                  </a:tcPr>
                </a:tc>
                <a:tc>
                  <a:txBody>
                    <a:bodyPr/>
                    <a:lstStyle/>
                    <a:p>
                      <a:pPr algn="ctr"/>
                      <a:r>
                        <a:rPr kumimoji="1" lang="ja-JP" altLang="en-US" sz="800" dirty="0">
                          <a:solidFill>
                            <a:schemeClr val="tx1"/>
                          </a:solidFill>
                          <a:latin typeface="+mn-ea"/>
                          <a:ea typeface="+mn-ea"/>
                        </a:rPr>
                        <a:t>配布物</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lumMod val="75000"/>
                      </a:schemeClr>
                    </a:solidFill>
                  </a:tcPr>
                </a:tc>
                <a:tc>
                  <a:txBody>
                    <a:bodyPr/>
                    <a:lstStyle/>
                    <a:p>
                      <a:pPr algn="ctr"/>
                      <a:r>
                        <a:rPr kumimoji="1" lang="ja-JP" altLang="en-US" sz="800" dirty="0">
                          <a:solidFill>
                            <a:schemeClr val="tx1"/>
                          </a:solidFill>
                          <a:latin typeface="+mn-ea"/>
                          <a:ea typeface="+mn-ea"/>
                        </a:rPr>
                        <a:t>搬入数</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lumMod val="75000"/>
                      </a:schemeClr>
                    </a:solidFill>
                  </a:tcPr>
                </a:tc>
                <a:tc>
                  <a:txBody>
                    <a:bodyPr/>
                    <a:lstStyle/>
                    <a:p>
                      <a:pPr algn="ctr"/>
                      <a:r>
                        <a:rPr kumimoji="1" lang="ja-JP" altLang="en-US" sz="800" dirty="0">
                          <a:solidFill>
                            <a:schemeClr val="tx1"/>
                          </a:solidFill>
                          <a:latin typeface="+mn-ea"/>
                          <a:ea typeface="+mn-ea"/>
                        </a:rPr>
                        <a:t>備考</a:t>
                      </a:r>
                    </a:p>
                  </a:txBody>
                  <a:tcPr anchor="ctr">
                    <a:lnL w="12700" cap="flat" cmpd="sng" algn="ctr">
                      <a:solidFill>
                        <a:schemeClr val="bg1"/>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0000"/>
                  </a:ext>
                </a:extLst>
              </a:tr>
              <a:tr h="240749">
                <a:tc>
                  <a:txBody>
                    <a:bodyPr/>
                    <a:lstStyle/>
                    <a:p>
                      <a:pPr algn="ctr"/>
                      <a:r>
                        <a:rPr kumimoji="1" lang="en-US" altLang="ja-JP" sz="900">
                          <a:latin typeface="+mn-ea"/>
                          <a:ea typeface="+mn-ea"/>
                        </a:rPr>
                        <a:t>1</a:t>
                      </a:r>
                      <a:endParaRPr kumimoji="1" lang="ja-JP" altLang="en-US" sz="900">
                        <a:latin typeface="+mn-ea"/>
                        <a:ea typeface="+mn-ea"/>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endParaRPr lang="en-US" altLang="ja-JP" sz="900" dirty="0">
                        <a:solidFill>
                          <a:schemeClr val="tx1"/>
                        </a:solidFill>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ja-JP" sz="900" dirty="0">
                        <a:solidFill>
                          <a:schemeClr val="tx1"/>
                        </a:solidFill>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rgbClr val="262626"/>
                        </a:solidFill>
                        <a:effectLst/>
                        <a:uLnTx/>
                        <a:uFillTx/>
                        <a:latin typeface="+mn-lt"/>
                        <a:ea typeface="+mn-ea"/>
                        <a:cs typeface="+mn-cs"/>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extLst>
                  <a:ext uri="{0D108BD9-81ED-4DB2-BD59-A6C34878D82A}">
                    <a16:rowId xmlns:a16="http://schemas.microsoft.com/office/drawing/2014/main" val="10001"/>
                  </a:ext>
                </a:extLst>
              </a:tr>
              <a:tr h="240749">
                <a:tc>
                  <a:txBody>
                    <a:bodyPr/>
                    <a:lstStyle/>
                    <a:p>
                      <a:pPr algn="ctr"/>
                      <a:r>
                        <a:rPr kumimoji="1" lang="ja-JP" altLang="en-US" sz="900">
                          <a:latin typeface="+mn-ea"/>
                          <a:ea typeface="+mn-ea"/>
                        </a:rPr>
                        <a:t>２</a:t>
                      </a: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endParaRPr lang="en-US" altLang="ja-JP" sz="900" dirty="0">
                        <a:solidFill>
                          <a:schemeClr val="tx1"/>
                        </a:solidFill>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rgbClr val="262626"/>
                        </a:solidFill>
                        <a:effectLst/>
                        <a:uLnTx/>
                        <a:uFillTx/>
                        <a:latin typeface="Yu Gothic UI"/>
                        <a:ea typeface="Yu Gothic UI"/>
                        <a:cs typeface="+mn-cs"/>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rgbClr val="262626"/>
                        </a:solidFill>
                        <a:effectLst/>
                        <a:uLnTx/>
                        <a:uFillTx/>
                        <a:latin typeface="+mn-lt"/>
                        <a:ea typeface="+mn-ea"/>
                        <a:cs typeface="+mn-cs"/>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extLst>
                  <a:ext uri="{0D108BD9-81ED-4DB2-BD59-A6C34878D82A}">
                    <a16:rowId xmlns:a16="http://schemas.microsoft.com/office/drawing/2014/main" val="3427449402"/>
                  </a:ext>
                </a:extLst>
              </a:tr>
              <a:tr h="240749">
                <a:tc>
                  <a:txBody>
                    <a:bodyPr/>
                    <a:lstStyle/>
                    <a:p>
                      <a:pPr algn="ctr"/>
                      <a:r>
                        <a:rPr kumimoji="1" lang="ja-JP" altLang="en-US" sz="900">
                          <a:latin typeface="+mn-ea"/>
                          <a:ea typeface="+mn-ea"/>
                        </a:rPr>
                        <a:t>３</a:t>
                      </a: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endParaRPr lang="en-US" altLang="ja-JP" sz="900" dirty="0">
                        <a:solidFill>
                          <a:schemeClr val="tx1"/>
                        </a:solidFill>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rgbClr val="262626"/>
                        </a:solidFill>
                        <a:effectLst/>
                        <a:uLnTx/>
                        <a:uFillTx/>
                        <a:latin typeface="Yu Gothic UI"/>
                        <a:ea typeface="Yu Gothic UI"/>
                        <a:cs typeface="+mn-cs"/>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rgbClr val="262626"/>
                        </a:solidFill>
                        <a:effectLst/>
                        <a:uLnTx/>
                        <a:uFillTx/>
                        <a:latin typeface="+mn-lt"/>
                        <a:ea typeface="+mn-ea"/>
                        <a:cs typeface="+mn-cs"/>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extLst>
                  <a:ext uri="{0D108BD9-81ED-4DB2-BD59-A6C34878D82A}">
                    <a16:rowId xmlns:a16="http://schemas.microsoft.com/office/drawing/2014/main" val="3955392026"/>
                  </a:ext>
                </a:extLst>
              </a:tr>
              <a:tr h="240749">
                <a:tc>
                  <a:txBody>
                    <a:bodyPr/>
                    <a:lstStyle/>
                    <a:p>
                      <a:pPr algn="ctr"/>
                      <a:r>
                        <a:rPr kumimoji="1" lang="ja-JP" altLang="en-US" sz="900">
                          <a:latin typeface="+mn-ea"/>
                          <a:ea typeface="+mn-ea"/>
                        </a:rPr>
                        <a:t>４</a:t>
                      </a: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endParaRPr lang="en-US" altLang="ja-JP" sz="900" dirty="0">
                        <a:solidFill>
                          <a:schemeClr val="tx1"/>
                        </a:solidFill>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rgbClr val="262626"/>
                        </a:solidFill>
                        <a:effectLst/>
                        <a:uLnTx/>
                        <a:uFillTx/>
                        <a:latin typeface="Yu Gothic UI"/>
                        <a:ea typeface="Yu Gothic UI"/>
                        <a:cs typeface="+mn-cs"/>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a:ln>
                          <a:noFill/>
                        </a:ln>
                        <a:solidFill>
                          <a:srgbClr val="262626"/>
                        </a:solidFill>
                        <a:effectLst/>
                        <a:uLnTx/>
                        <a:uFillTx/>
                        <a:latin typeface="+mn-lt"/>
                        <a:ea typeface="+mn-ea"/>
                        <a:cs typeface="+mn-cs"/>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extLst>
                  <a:ext uri="{0D108BD9-81ED-4DB2-BD59-A6C34878D82A}">
                    <a16:rowId xmlns:a16="http://schemas.microsoft.com/office/drawing/2014/main" val="10002"/>
                  </a:ext>
                </a:extLst>
              </a:tr>
              <a:tr h="164408">
                <a:tc>
                  <a:txBody>
                    <a:bodyPr/>
                    <a:lstStyle/>
                    <a:p>
                      <a:pPr algn="ctr"/>
                      <a:r>
                        <a:rPr kumimoji="1" lang="en-US" altLang="ja-JP" sz="900">
                          <a:latin typeface="+mn-ea"/>
                          <a:ea typeface="+mn-ea"/>
                        </a:rPr>
                        <a:t>5</a:t>
                      </a:r>
                      <a:endParaRPr kumimoji="1" lang="ja-JP" altLang="en-US" sz="900">
                        <a:latin typeface="+mn-ea"/>
                        <a:ea typeface="+mn-ea"/>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endParaRPr lang="en-US" altLang="ja-JP" sz="900" dirty="0">
                        <a:solidFill>
                          <a:schemeClr val="tx1"/>
                        </a:solidFill>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rgbClr val="262626"/>
                        </a:solidFill>
                        <a:effectLst/>
                        <a:uLnTx/>
                        <a:uFillTx/>
                        <a:latin typeface="Yu Gothic UI"/>
                        <a:ea typeface="Yu Gothic UI"/>
                        <a:cs typeface="+mn-cs"/>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dirty="0">
                        <a:ln>
                          <a:noFill/>
                        </a:ln>
                        <a:solidFill>
                          <a:srgbClr val="262626"/>
                        </a:solidFill>
                        <a:effectLst/>
                        <a:uLnTx/>
                        <a:uFillTx/>
                        <a:latin typeface="+mn-lt"/>
                        <a:ea typeface="+mn-ea"/>
                        <a:cs typeface="+mn-cs"/>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extLst>
                  <a:ext uri="{0D108BD9-81ED-4DB2-BD59-A6C34878D82A}">
                    <a16:rowId xmlns:a16="http://schemas.microsoft.com/office/drawing/2014/main" val="10004"/>
                  </a:ext>
                </a:extLst>
              </a:tr>
              <a:tr h="164408">
                <a:tc>
                  <a:txBody>
                    <a:bodyPr/>
                    <a:lstStyle/>
                    <a:p>
                      <a:pPr algn="ctr"/>
                      <a:r>
                        <a:rPr kumimoji="1" lang="en-US" altLang="ja-JP" sz="900">
                          <a:latin typeface="+mn-ea"/>
                          <a:ea typeface="+mn-ea"/>
                        </a:rPr>
                        <a:t>※</a:t>
                      </a:r>
                      <a:endParaRPr kumimoji="1" lang="ja-JP" altLang="en-US" sz="900">
                        <a:latin typeface="+mn-ea"/>
                        <a:ea typeface="+mn-ea"/>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endParaRPr lang="en-US" altLang="ja-JP" sz="900" dirty="0">
                        <a:solidFill>
                          <a:schemeClr val="tx1"/>
                        </a:solidFill>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900" b="0" i="0" u="none" strike="noStrike" kern="1200" cap="none" spc="0" normalizeH="0" baseline="0" noProof="0" dirty="0">
                        <a:ln>
                          <a:noFill/>
                        </a:ln>
                        <a:solidFill>
                          <a:srgbClr val="262626"/>
                        </a:solidFill>
                        <a:effectLst/>
                        <a:uLnTx/>
                        <a:uFillTx/>
                        <a:latin typeface="Yu Gothic UI"/>
                        <a:ea typeface="Yu Gothic UI"/>
                        <a:cs typeface="+mn-cs"/>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900" b="0" i="0" u="none" strike="noStrike" kern="1200" cap="none" spc="0" normalizeH="0" baseline="0" noProof="0" dirty="0">
                        <a:ln>
                          <a:noFill/>
                        </a:ln>
                        <a:solidFill>
                          <a:srgbClr val="262626"/>
                        </a:solidFill>
                        <a:effectLst/>
                        <a:uLnTx/>
                        <a:uFillTx/>
                        <a:latin typeface="+mn-lt"/>
                        <a:ea typeface="+mn-ea"/>
                        <a:cs typeface="+mn-cs"/>
                      </a:endParaRPr>
                    </a:p>
                  </a:txBody>
                  <a:tcPr anchor="ctr">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6350" cap="flat" cmpd="sng" algn="ctr">
                      <a:solidFill>
                        <a:schemeClr val="tx1">
                          <a:lumMod val="75000"/>
                          <a:lumOff val="25000"/>
                        </a:schemeClr>
                      </a:solidFill>
                      <a:prstDash val="solid"/>
                      <a:round/>
                      <a:headEnd type="none" w="med" len="med"/>
                      <a:tailEnd type="none" w="med" len="med"/>
                    </a:lnT>
                    <a:lnB w="6350" cap="flat" cmpd="sng" algn="ctr">
                      <a:solidFill>
                        <a:schemeClr val="tx1">
                          <a:lumMod val="75000"/>
                          <a:lumOff val="25000"/>
                        </a:schemeClr>
                      </a:solidFill>
                      <a:prstDash val="solid"/>
                      <a:round/>
                      <a:headEnd type="none" w="med" len="med"/>
                      <a:tailEnd type="none" w="med" len="med"/>
                    </a:lnB>
                  </a:tcPr>
                </a:tc>
                <a:extLst>
                  <a:ext uri="{0D108BD9-81ED-4DB2-BD59-A6C34878D82A}">
                    <a16:rowId xmlns:a16="http://schemas.microsoft.com/office/drawing/2014/main" val="3878965432"/>
                  </a:ext>
                </a:extLst>
              </a:tr>
            </a:tbl>
          </a:graphicData>
        </a:graphic>
      </p:graphicFrame>
      <p:sp>
        <p:nvSpPr>
          <p:cNvPr id="3" name="正方形/長方形 2">
            <a:extLst>
              <a:ext uri="{FF2B5EF4-FFF2-40B4-BE49-F238E27FC236}">
                <a16:creationId xmlns:a16="http://schemas.microsoft.com/office/drawing/2014/main" id="{6EF3CDA0-3398-D40C-7CC4-5101A9DD1931}"/>
              </a:ext>
            </a:extLst>
          </p:cNvPr>
          <p:cNvSpPr/>
          <p:nvPr/>
        </p:nvSpPr>
        <p:spPr bwMode="auto">
          <a:xfrm>
            <a:off x="2348828" y="6468165"/>
            <a:ext cx="1208634" cy="504000"/>
          </a:xfrm>
          <a:prstGeom prst="rect">
            <a:avLst/>
          </a:prstGeom>
          <a:solidFill>
            <a:schemeClr val="bg1"/>
          </a:solid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000">
                <a:solidFill>
                  <a:schemeClr val="tx1"/>
                </a:solidFill>
                <a:latin typeface="BIZ UDPゴシック" panose="020B0400000000000000" pitchFamily="50" charset="-128"/>
                <a:ea typeface="BIZ UDPゴシック" panose="020B0400000000000000" pitchFamily="50" charset="-128"/>
              </a:rPr>
              <a:t>一般受付</a:t>
            </a:r>
            <a:endParaRPr lang="ja-JP" altLang="en-US" sz="900">
              <a:solidFill>
                <a:schemeClr val="tx1"/>
              </a:solidFill>
              <a:latin typeface="BIZ UDPゴシック" panose="020B0400000000000000" pitchFamily="50" charset="-128"/>
              <a:ea typeface="BIZ UDPゴシック" panose="020B0400000000000000" pitchFamily="50" charset="-128"/>
            </a:endParaRPr>
          </a:p>
        </p:txBody>
      </p:sp>
      <p:sp>
        <p:nvSpPr>
          <p:cNvPr id="17" name="正方形/長方形 16">
            <a:extLst>
              <a:ext uri="{FF2B5EF4-FFF2-40B4-BE49-F238E27FC236}">
                <a16:creationId xmlns:a16="http://schemas.microsoft.com/office/drawing/2014/main" id="{DA30503F-20B4-1C18-1D0E-0F822480B502}"/>
              </a:ext>
            </a:extLst>
          </p:cNvPr>
          <p:cNvSpPr/>
          <p:nvPr/>
        </p:nvSpPr>
        <p:spPr>
          <a:xfrm>
            <a:off x="377238" y="1106370"/>
            <a:ext cx="6083784" cy="372559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rPr>
              <a:t>フロー図</a:t>
            </a:r>
          </a:p>
        </p:txBody>
      </p:sp>
    </p:spTree>
    <p:extLst>
      <p:ext uri="{BB962C8B-B14F-4D97-AF65-F5344CB8AC3E}">
        <p14:creationId xmlns:p14="http://schemas.microsoft.com/office/powerpoint/2010/main" val="24194149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CEF446C9-4FBD-FBFE-F96E-8C617C803049}"/>
              </a:ext>
            </a:extLst>
          </p:cNvPr>
          <p:cNvSpPr>
            <a:spLocks noGrp="1"/>
          </p:cNvSpPr>
          <p:nvPr>
            <p:ph type="ctrTitle"/>
          </p:nvPr>
        </p:nvSpPr>
        <p:spPr/>
        <p:txBody>
          <a:bodyPr/>
          <a:lstStyle/>
          <a:p>
            <a:r>
              <a:rPr lang="ja-JP" altLang="en-US">
                <a:latin typeface="+mn-ea"/>
                <a:ea typeface="+mn-ea"/>
              </a:rPr>
              <a:t>受付・誘導対応③</a:t>
            </a:r>
          </a:p>
        </p:txBody>
      </p:sp>
      <p:sp>
        <p:nvSpPr>
          <p:cNvPr id="5" name="スライド番号プレースホルダー 4">
            <a:extLst>
              <a:ext uri="{FF2B5EF4-FFF2-40B4-BE49-F238E27FC236}">
                <a16:creationId xmlns:a16="http://schemas.microsoft.com/office/drawing/2014/main" id="{CDDF41D3-0C9A-4D0A-B258-D081E5E0E31A}"/>
              </a:ext>
            </a:extLst>
          </p:cNvPr>
          <p:cNvSpPr>
            <a:spLocks noGrp="1"/>
          </p:cNvSpPr>
          <p:nvPr>
            <p:ph type="sldNum" sz="quarter" idx="12"/>
          </p:nvPr>
        </p:nvSpPr>
        <p:spPr/>
        <p:txBody>
          <a:bodyPr/>
          <a:lstStyle/>
          <a:p>
            <a:fld id="{98EE1054-2AD0-4B43-9A1A-3DF63F7F20AD}" type="slidenum">
              <a:rPr kumimoji="1" lang="ja-JP" altLang="en-US" smtClean="0"/>
              <a:t>19</a:t>
            </a:fld>
            <a:endParaRPr kumimoji="1" lang="ja-JP" altLang="en-US"/>
          </a:p>
        </p:txBody>
      </p:sp>
      <p:sp>
        <p:nvSpPr>
          <p:cNvPr id="56" name="角丸四角形 15">
            <a:extLst>
              <a:ext uri="{FF2B5EF4-FFF2-40B4-BE49-F238E27FC236}">
                <a16:creationId xmlns:a16="http://schemas.microsoft.com/office/drawing/2014/main" id="{9A0AE10B-3980-4D56-9031-148D1DB3A625}"/>
              </a:ext>
            </a:extLst>
          </p:cNvPr>
          <p:cNvSpPr/>
          <p:nvPr/>
        </p:nvSpPr>
        <p:spPr>
          <a:xfrm>
            <a:off x="117846" y="912922"/>
            <a:ext cx="1582961" cy="20161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50" dirty="0">
                <a:solidFill>
                  <a:schemeClr val="tx1"/>
                </a:solidFill>
                <a:latin typeface="+mn-ea"/>
                <a:cs typeface="Meiryo UI" pitchFamily="50" charset="-128"/>
              </a:rPr>
              <a:t>受付通知</a:t>
            </a:r>
          </a:p>
        </p:txBody>
      </p:sp>
      <p:sp>
        <p:nvSpPr>
          <p:cNvPr id="2" name="正方形/長方形 1">
            <a:extLst>
              <a:ext uri="{FF2B5EF4-FFF2-40B4-BE49-F238E27FC236}">
                <a16:creationId xmlns:a16="http://schemas.microsoft.com/office/drawing/2014/main" id="{8A27556E-88FB-FF05-C9B9-3B52CA4C39A6}"/>
              </a:ext>
            </a:extLst>
          </p:cNvPr>
          <p:cNvSpPr/>
          <p:nvPr/>
        </p:nvSpPr>
        <p:spPr>
          <a:xfrm>
            <a:off x="387108" y="1571656"/>
            <a:ext cx="6083784" cy="766378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rPr>
              <a:t>受付通知</a:t>
            </a:r>
          </a:p>
        </p:txBody>
      </p:sp>
    </p:spTree>
    <p:extLst>
      <p:ext uri="{BB962C8B-B14F-4D97-AF65-F5344CB8AC3E}">
        <p14:creationId xmlns:p14="http://schemas.microsoft.com/office/powerpoint/2010/main" val="7728646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CEF446C9-4FBD-FBFE-F96E-8C617C803049}"/>
              </a:ext>
            </a:extLst>
          </p:cNvPr>
          <p:cNvSpPr>
            <a:spLocks noGrp="1"/>
          </p:cNvSpPr>
          <p:nvPr>
            <p:ph type="ctrTitle"/>
          </p:nvPr>
        </p:nvSpPr>
        <p:spPr/>
        <p:txBody>
          <a:bodyPr/>
          <a:lstStyle/>
          <a:p>
            <a:r>
              <a:rPr lang="ja-JP" altLang="en-US" dirty="0"/>
              <a:t>アンケート原稿</a:t>
            </a:r>
          </a:p>
        </p:txBody>
      </p:sp>
      <p:sp>
        <p:nvSpPr>
          <p:cNvPr id="5" name="スライド番号プレースホルダー 4">
            <a:extLst>
              <a:ext uri="{FF2B5EF4-FFF2-40B4-BE49-F238E27FC236}">
                <a16:creationId xmlns:a16="http://schemas.microsoft.com/office/drawing/2014/main" id="{CDDF41D3-0C9A-4D0A-B258-D081E5E0E31A}"/>
              </a:ext>
            </a:extLst>
          </p:cNvPr>
          <p:cNvSpPr>
            <a:spLocks noGrp="1"/>
          </p:cNvSpPr>
          <p:nvPr>
            <p:ph type="sldNum" sz="quarter" idx="12"/>
          </p:nvPr>
        </p:nvSpPr>
        <p:spPr/>
        <p:txBody>
          <a:bodyPr/>
          <a:lstStyle/>
          <a:p>
            <a:fld id="{98EE1054-2AD0-4B43-9A1A-3DF63F7F20AD}" type="slidenum">
              <a:rPr kumimoji="1" lang="ja-JP" altLang="en-US" smtClean="0"/>
              <a:t>20</a:t>
            </a:fld>
            <a:endParaRPr kumimoji="1" lang="ja-JP" altLang="en-US"/>
          </a:p>
        </p:txBody>
      </p:sp>
      <p:sp>
        <p:nvSpPr>
          <p:cNvPr id="7" name="正方形/長方形 6">
            <a:extLst>
              <a:ext uri="{FF2B5EF4-FFF2-40B4-BE49-F238E27FC236}">
                <a16:creationId xmlns:a16="http://schemas.microsoft.com/office/drawing/2014/main" id="{4227E0E6-08F2-D36C-7EEF-7E6668D73DAC}"/>
              </a:ext>
            </a:extLst>
          </p:cNvPr>
          <p:cNvSpPr/>
          <p:nvPr/>
        </p:nvSpPr>
        <p:spPr>
          <a:xfrm>
            <a:off x="387108" y="1571656"/>
            <a:ext cx="6083784" cy="766378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rPr>
              <a:t>アンケート原稿</a:t>
            </a:r>
          </a:p>
        </p:txBody>
      </p:sp>
    </p:spTree>
    <p:extLst>
      <p:ext uri="{BB962C8B-B14F-4D97-AF65-F5344CB8AC3E}">
        <p14:creationId xmlns:p14="http://schemas.microsoft.com/office/powerpoint/2010/main" val="36851780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665EE-0AB1-D354-2123-AC1F841BB31B}"/>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3B79A429-7B75-E106-70C4-B7D3F5E0465A}"/>
              </a:ext>
            </a:extLst>
          </p:cNvPr>
          <p:cNvSpPr>
            <a:spLocks noGrp="1"/>
          </p:cNvSpPr>
          <p:nvPr>
            <p:ph type="ctrTitle"/>
          </p:nvPr>
        </p:nvSpPr>
        <p:spPr/>
        <p:txBody>
          <a:bodyPr/>
          <a:lstStyle/>
          <a:p>
            <a:r>
              <a:rPr lang="ja-JP" altLang="en-US">
                <a:latin typeface="BIZ UDPゴシック" panose="020B0400000000000000" pitchFamily="50" charset="-128"/>
                <a:ea typeface="BIZ UDPゴシック" panose="020B0400000000000000" pitchFamily="50" charset="-128"/>
              </a:rPr>
              <a:t>登壇者様の集合・導線</a:t>
            </a:r>
          </a:p>
        </p:txBody>
      </p:sp>
      <p:sp>
        <p:nvSpPr>
          <p:cNvPr id="5" name="スライド番号プレースホルダー 4">
            <a:extLst>
              <a:ext uri="{FF2B5EF4-FFF2-40B4-BE49-F238E27FC236}">
                <a16:creationId xmlns:a16="http://schemas.microsoft.com/office/drawing/2014/main" id="{9BD6887C-EF72-28E7-3EC4-399BF12AE421}"/>
              </a:ext>
            </a:extLst>
          </p:cNvPr>
          <p:cNvSpPr>
            <a:spLocks noGrp="1"/>
          </p:cNvSpPr>
          <p:nvPr>
            <p:ph type="sldNum" sz="quarter" idx="12"/>
          </p:nvPr>
        </p:nvSpPr>
        <p:spPr/>
        <p:txBody>
          <a:bodyPr/>
          <a:lstStyle/>
          <a:p>
            <a:fld id="{98EE1054-2AD0-4B43-9A1A-3DF63F7F20AD}" type="slidenum">
              <a:rPr kumimoji="1" lang="ja-JP" altLang="en-US" smtClean="0">
                <a:latin typeface="BIZ UDPゴシック" panose="020B0400000000000000" pitchFamily="50" charset="-128"/>
                <a:ea typeface="BIZ UDPゴシック" panose="020B0400000000000000" pitchFamily="50" charset="-128"/>
              </a:rPr>
              <a:t>21</a:t>
            </a:fld>
            <a:endParaRPr kumimoji="1" lang="ja-JP" altLang="en-US">
              <a:latin typeface="BIZ UDPゴシック" panose="020B0400000000000000" pitchFamily="50" charset="-128"/>
              <a:ea typeface="BIZ UDPゴシック" panose="020B0400000000000000" pitchFamily="50" charset="-128"/>
            </a:endParaRPr>
          </a:p>
        </p:txBody>
      </p:sp>
      <p:sp>
        <p:nvSpPr>
          <p:cNvPr id="35" name="テキスト ボックス 34">
            <a:extLst>
              <a:ext uri="{FF2B5EF4-FFF2-40B4-BE49-F238E27FC236}">
                <a16:creationId xmlns:a16="http://schemas.microsoft.com/office/drawing/2014/main" id="{969C1BD7-702F-75AB-B286-C6ADFC429149}"/>
              </a:ext>
            </a:extLst>
          </p:cNvPr>
          <p:cNvSpPr txBox="1"/>
          <p:nvPr/>
        </p:nvSpPr>
        <p:spPr>
          <a:xfrm>
            <a:off x="115888" y="874737"/>
            <a:ext cx="4393050" cy="276999"/>
          </a:xfrm>
          <a:prstGeom prst="rect">
            <a:avLst/>
          </a:prstGeom>
          <a:noFill/>
          <a:ln>
            <a:solidFill>
              <a:schemeClr val="tx1"/>
            </a:solidFill>
          </a:ln>
        </p:spPr>
        <p:txBody>
          <a:bodyPr wrap="square" rtlCol="0">
            <a:spAutoFit/>
          </a:bodyPr>
          <a:lstStyle/>
          <a:p>
            <a:pPr algn="ctr"/>
            <a:r>
              <a:rPr lang="ja-JP" altLang="en-US" dirty="0">
                <a:latin typeface="BIZ UDPゴシック" panose="020B0400000000000000" pitchFamily="50" charset="-128"/>
                <a:ea typeface="BIZ UDPゴシック" panose="020B0400000000000000" pitchFamily="50" charset="-128"/>
              </a:rPr>
              <a:t>集合場所・導線</a:t>
            </a:r>
            <a:endParaRPr kumimoji="1" lang="ja-JP" altLang="en-US" dirty="0">
              <a:latin typeface="BIZ UDPゴシック" panose="020B0400000000000000" pitchFamily="50" charset="-128"/>
              <a:ea typeface="BIZ UDPゴシック" panose="020B0400000000000000" pitchFamily="50" charset="-128"/>
            </a:endParaRPr>
          </a:p>
        </p:txBody>
      </p:sp>
      <p:sp>
        <p:nvSpPr>
          <p:cNvPr id="19" name="星: 5 pt 18">
            <a:extLst>
              <a:ext uri="{FF2B5EF4-FFF2-40B4-BE49-F238E27FC236}">
                <a16:creationId xmlns:a16="http://schemas.microsoft.com/office/drawing/2014/main" id="{C2AF3DD4-F2F8-3925-A636-7600AAEED6D4}"/>
              </a:ext>
            </a:extLst>
          </p:cNvPr>
          <p:cNvSpPr/>
          <p:nvPr/>
        </p:nvSpPr>
        <p:spPr>
          <a:xfrm>
            <a:off x="3440032" y="7779072"/>
            <a:ext cx="277000" cy="277000"/>
          </a:xfrm>
          <a:prstGeom prst="star5">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7D0CC970-87E8-72B5-474D-409E7BAD8FE0}"/>
              </a:ext>
            </a:extLst>
          </p:cNvPr>
          <p:cNvSpPr/>
          <p:nvPr/>
        </p:nvSpPr>
        <p:spPr>
          <a:xfrm>
            <a:off x="387108" y="1571656"/>
            <a:ext cx="6083784" cy="766378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ysClr val="windowText" lastClr="000000"/>
                </a:solidFill>
              </a:rPr>
              <a:t>登壇者の集合場所・導線</a:t>
            </a:r>
          </a:p>
        </p:txBody>
      </p:sp>
    </p:spTree>
    <p:extLst>
      <p:ext uri="{BB962C8B-B14F-4D97-AF65-F5344CB8AC3E}">
        <p14:creationId xmlns:p14="http://schemas.microsoft.com/office/powerpoint/2010/main" val="28414153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5930D25F-6CC8-F71E-619F-45B3316D1335}"/>
              </a:ext>
            </a:extLst>
          </p:cNvPr>
          <p:cNvGrpSpPr/>
          <p:nvPr/>
        </p:nvGrpSpPr>
        <p:grpSpPr>
          <a:xfrm>
            <a:off x="3429000" y="3899774"/>
            <a:ext cx="3429000" cy="648072"/>
            <a:chOff x="3429000" y="3899774"/>
            <a:chExt cx="3429000" cy="648072"/>
          </a:xfrm>
        </p:grpSpPr>
        <p:sp>
          <p:nvSpPr>
            <p:cNvPr id="4" name="正方形/長方形 3">
              <a:extLst>
                <a:ext uri="{FF2B5EF4-FFF2-40B4-BE49-F238E27FC236}">
                  <a16:creationId xmlns:a16="http://schemas.microsoft.com/office/drawing/2014/main" id="{C5713489-F2B5-3374-62BF-1809EE1B2BC2}"/>
                </a:ext>
              </a:extLst>
            </p:cNvPr>
            <p:cNvSpPr/>
            <p:nvPr/>
          </p:nvSpPr>
          <p:spPr>
            <a:xfrm>
              <a:off x="3429000" y="3899774"/>
              <a:ext cx="3429000" cy="64807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Text Box 2110">
              <a:extLst>
                <a:ext uri="{FF2B5EF4-FFF2-40B4-BE49-F238E27FC236}">
                  <a16:creationId xmlns:a16="http://schemas.microsoft.com/office/drawing/2014/main" id="{B050CCE6-5B89-7219-478E-399FF0689858}"/>
                </a:ext>
              </a:extLst>
            </p:cNvPr>
            <p:cNvSpPr txBox="1">
              <a:spLocks noChangeArrowheads="1"/>
            </p:cNvSpPr>
            <p:nvPr/>
          </p:nvSpPr>
          <p:spPr bwMode="auto">
            <a:xfrm>
              <a:off x="4248044" y="4054533"/>
              <a:ext cx="2449513" cy="338554"/>
            </a:xfrm>
            <a:prstGeom prst="rect">
              <a:avLst/>
            </a:prstGeom>
            <a:noFill/>
            <a:ln w="9525">
              <a:noFill/>
              <a:miter lim="800000"/>
              <a:headEnd/>
              <a:tailEnd/>
            </a:ln>
            <a:effectLst/>
          </p:spPr>
          <p:txBody>
            <a:bodyPr>
              <a:spAutoFit/>
            </a:bodyPr>
            <a:lstStyle/>
            <a:p>
              <a:pPr algn="r" eaLnBrk="1" fontAlgn="auto" hangingPunct="1">
                <a:spcBef>
                  <a:spcPts val="0"/>
                </a:spcBef>
                <a:spcAft>
                  <a:spcPts val="0"/>
                </a:spcAft>
                <a:defRPr/>
              </a:pPr>
              <a:r>
                <a:rPr kumimoji="0" lang="ja-JP" altLang="en-US" sz="1600" b="1" dirty="0">
                  <a:latin typeface="Meiryo UI" panose="020B0604030504040204" pitchFamily="50" charset="-128"/>
                  <a:ea typeface="Meiryo UI" panose="020B0604030504040204" pitchFamily="50" charset="-128"/>
                  <a:cs typeface="Meiryo UI" panose="020B0604030504040204" pitchFamily="50" charset="-128"/>
                </a:rPr>
                <a:t>緊急時対応</a:t>
              </a:r>
            </a:p>
          </p:txBody>
        </p:sp>
      </p:grpSp>
    </p:spTree>
    <p:extLst>
      <p:ext uri="{BB962C8B-B14F-4D97-AF65-F5344CB8AC3E}">
        <p14:creationId xmlns:p14="http://schemas.microsoft.com/office/powerpoint/2010/main" val="458322435"/>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BFD782B-904E-4A9A-9E52-7FBD853E5B20}"/>
              </a:ext>
            </a:extLst>
          </p:cNvPr>
          <p:cNvSpPr>
            <a:spLocks noGrp="1"/>
          </p:cNvSpPr>
          <p:nvPr>
            <p:ph type="ctrTitle"/>
          </p:nvPr>
        </p:nvSpPr>
        <p:spPr/>
        <p:txBody>
          <a:bodyPr/>
          <a:lstStyle/>
          <a:p>
            <a:r>
              <a:rPr lang="ja-JP" altLang="en-US" dirty="0"/>
              <a:t>緊急時の連絡系統</a:t>
            </a:r>
            <a:endParaRPr kumimoji="1" lang="ja-JP" altLang="en-US" dirty="0"/>
          </a:p>
        </p:txBody>
      </p:sp>
      <p:sp>
        <p:nvSpPr>
          <p:cNvPr id="7" name="スライド番号プレースホルダー 6">
            <a:extLst>
              <a:ext uri="{FF2B5EF4-FFF2-40B4-BE49-F238E27FC236}">
                <a16:creationId xmlns:a16="http://schemas.microsoft.com/office/drawing/2014/main" id="{392C57AC-0AD8-4D86-BBF0-135B5E288DE6}"/>
              </a:ext>
            </a:extLst>
          </p:cNvPr>
          <p:cNvSpPr>
            <a:spLocks noGrp="1"/>
          </p:cNvSpPr>
          <p:nvPr>
            <p:ph type="sldNum" sz="quarter" idx="12"/>
          </p:nvPr>
        </p:nvSpPr>
        <p:spPr/>
        <p:txBody>
          <a:bodyPr/>
          <a:lstStyle/>
          <a:p>
            <a:fld id="{98EE1054-2AD0-4B43-9A1A-3DF63F7F20AD}" type="slidenum">
              <a:rPr kumimoji="1" lang="ja-JP" altLang="en-US" smtClean="0"/>
              <a:t>23</a:t>
            </a:fld>
            <a:endParaRPr kumimoji="1" lang="ja-JP" altLang="en-US"/>
          </a:p>
        </p:txBody>
      </p:sp>
      <p:sp>
        <p:nvSpPr>
          <p:cNvPr id="4" name="角丸四角形 15">
            <a:extLst>
              <a:ext uri="{FF2B5EF4-FFF2-40B4-BE49-F238E27FC236}">
                <a16:creationId xmlns:a16="http://schemas.microsoft.com/office/drawing/2014/main" id="{0940DEEB-44C1-E68E-1E5C-37A5BBCFC275}"/>
              </a:ext>
            </a:extLst>
          </p:cNvPr>
          <p:cNvSpPr/>
          <p:nvPr/>
        </p:nvSpPr>
        <p:spPr>
          <a:xfrm>
            <a:off x="115888" y="689144"/>
            <a:ext cx="2160000" cy="20161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lang="ja-JP" altLang="en-US" sz="105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緊急時の連絡系統</a:t>
            </a:r>
            <a:endParaRPr kumimoji="1" lang="ja-JP" altLang="en-US" sz="105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325112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BFD782B-904E-4A9A-9E52-7FBD853E5B20}"/>
              </a:ext>
            </a:extLst>
          </p:cNvPr>
          <p:cNvSpPr>
            <a:spLocks noGrp="1"/>
          </p:cNvSpPr>
          <p:nvPr>
            <p:ph type="ctrTitle"/>
          </p:nvPr>
        </p:nvSpPr>
        <p:spPr/>
        <p:txBody>
          <a:bodyPr/>
          <a:lstStyle/>
          <a:p>
            <a:r>
              <a:rPr lang="ja-JP" altLang="en-US" dirty="0"/>
              <a:t>緊急時経路</a:t>
            </a:r>
            <a:endParaRPr kumimoji="1" lang="ja-JP" altLang="en-US" dirty="0"/>
          </a:p>
        </p:txBody>
      </p:sp>
      <p:sp>
        <p:nvSpPr>
          <p:cNvPr id="7" name="スライド番号プレースホルダー 6">
            <a:extLst>
              <a:ext uri="{FF2B5EF4-FFF2-40B4-BE49-F238E27FC236}">
                <a16:creationId xmlns:a16="http://schemas.microsoft.com/office/drawing/2014/main" id="{392C57AC-0AD8-4D86-BBF0-135B5E288DE6}"/>
              </a:ext>
            </a:extLst>
          </p:cNvPr>
          <p:cNvSpPr>
            <a:spLocks noGrp="1"/>
          </p:cNvSpPr>
          <p:nvPr>
            <p:ph type="sldNum" sz="quarter" idx="12"/>
          </p:nvPr>
        </p:nvSpPr>
        <p:spPr/>
        <p:txBody>
          <a:bodyPr/>
          <a:lstStyle/>
          <a:p>
            <a:fld id="{98EE1054-2AD0-4B43-9A1A-3DF63F7F20AD}" type="slidenum">
              <a:rPr kumimoji="1" lang="ja-JP" altLang="en-US" smtClean="0"/>
              <a:t>24</a:t>
            </a:fld>
            <a:endParaRPr kumimoji="1" lang="ja-JP" altLang="en-US"/>
          </a:p>
        </p:txBody>
      </p:sp>
      <p:sp>
        <p:nvSpPr>
          <p:cNvPr id="53" name="正方形/長方形 52">
            <a:extLst>
              <a:ext uri="{FF2B5EF4-FFF2-40B4-BE49-F238E27FC236}">
                <a16:creationId xmlns:a16="http://schemas.microsoft.com/office/drawing/2014/main" id="{B60B4EEF-D20B-1C02-0D24-46822BF31459}"/>
              </a:ext>
            </a:extLst>
          </p:cNvPr>
          <p:cNvSpPr/>
          <p:nvPr/>
        </p:nvSpPr>
        <p:spPr>
          <a:xfrm>
            <a:off x="115888" y="8684003"/>
            <a:ext cx="1080864" cy="6616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5" name="正方形/長方形 4">
            <a:extLst>
              <a:ext uri="{FF2B5EF4-FFF2-40B4-BE49-F238E27FC236}">
                <a16:creationId xmlns:a16="http://schemas.microsoft.com/office/drawing/2014/main" id="{64EE4869-D2EB-D347-D660-6D2F09196AD2}"/>
              </a:ext>
            </a:extLst>
          </p:cNvPr>
          <p:cNvSpPr/>
          <p:nvPr/>
        </p:nvSpPr>
        <p:spPr>
          <a:xfrm>
            <a:off x="115888" y="8684003"/>
            <a:ext cx="1080864" cy="6616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endParaRPr>
          </a:p>
        </p:txBody>
      </p:sp>
      <p:sp>
        <p:nvSpPr>
          <p:cNvPr id="2" name="角丸四角形 15">
            <a:extLst>
              <a:ext uri="{FF2B5EF4-FFF2-40B4-BE49-F238E27FC236}">
                <a16:creationId xmlns:a16="http://schemas.microsoft.com/office/drawing/2014/main" id="{0433BE29-40D7-19E0-C214-DC174C05F4FD}"/>
              </a:ext>
            </a:extLst>
          </p:cNvPr>
          <p:cNvSpPr/>
          <p:nvPr/>
        </p:nvSpPr>
        <p:spPr>
          <a:xfrm>
            <a:off x="115888" y="689144"/>
            <a:ext cx="2160000" cy="20161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050" b="1" i="0" u="none" strike="noStrike" kern="1200" cap="none" spc="0" normalizeH="0" baseline="0" noProof="0">
                <a:ln>
                  <a:noFill/>
                </a:ln>
                <a:solidFill>
                  <a:schemeClr val="tx1"/>
                </a:solidFill>
                <a:effectLst/>
                <a:uLnTx/>
                <a:uFillTx/>
                <a:latin typeface="Meiryo UI" panose="020B0604030504040204" pitchFamily="50" charset="-128"/>
                <a:ea typeface="Meiryo UI" panose="020B0604030504040204" pitchFamily="50" charset="-128"/>
                <a:cs typeface="Meiryo UI" panose="020B0604030504040204" pitchFamily="50" charset="-128"/>
              </a:rPr>
              <a:t>避難経路図</a:t>
            </a:r>
          </a:p>
        </p:txBody>
      </p:sp>
    </p:spTree>
    <p:extLst>
      <p:ext uri="{BB962C8B-B14F-4D97-AF65-F5344CB8AC3E}">
        <p14:creationId xmlns:p14="http://schemas.microsoft.com/office/powerpoint/2010/main" val="37682572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BD57F-9C0A-82AC-848D-2930724C8E7B}"/>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26752A8D-77DA-F22C-59DE-249CCE870A78}"/>
              </a:ext>
            </a:extLst>
          </p:cNvPr>
          <p:cNvSpPr>
            <a:spLocks noGrp="1"/>
          </p:cNvSpPr>
          <p:nvPr>
            <p:ph type="ctrTitle"/>
          </p:nvPr>
        </p:nvSpPr>
        <p:spPr/>
        <p:txBody>
          <a:bodyPr/>
          <a:lstStyle/>
          <a:p>
            <a:r>
              <a:rPr lang="ja-JP" altLang="en-US"/>
              <a:t>緊急時の心得</a:t>
            </a:r>
            <a:endParaRPr kumimoji="1" lang="ja-JP" altLang="en-US"/>
          </a:p>
        </p:txBody>
      </p:sp>
      <p:sp>
        <p:nvSpPr>
          <p:cNvPr id="7" name="スライド番号プレースホルダー 6">
            <a:extLst>
              <a:ext uri="{FF2B5EF4-FFF2-40B4-BE49-F238E27FC236}">
                <a16:creationId xmlns:a16="http://schemas.microsoft.com/office/drawing/2014/main" id="{1CE14348-59C0-4AD4-1AA2-671DD4548BC4}"/>
              </a:ext>
            </a:extLst>
          </p:cNvPr>
          <p:cNvSpPr>
            <a:spLocks noGrp="1"/>
          </p:cNvSpPr>
          <p:nvPr>
            <p:ph type="sldNum" sz="quarter" idx="12"/>
          </p:nvPr>
        </p:nvSpPr>
        <p:spPr/>
        <p:txBody>
          <a:bodyPr/>
          <a:lstStyle/>
          <a:p>
            <a:fld id="{98EE1054-2AD0-4B43-9A1A-3DF63F7F20AD}" type="slidenum">
              <a:rPr kumimoji="1" lang="ja-JP" altLang="en-US" smtClean="0"/>
              <a:t>25</a:t>
            </a:fld>
            <a:endParaRPr kumimoji="1" lang="ja-JP" altLang="en-US"/>
          </a:p>
        </p:txBody>
      </p:sp>
      <p:sp>
        <p:nvSpPr>
          <p:cNvPr id="9" name="角丸四角形 15">
            <a:extLst>
              <a:ext uri="{FF2B5EF4-FFF2-40B4-BE49-F238E27FC236}">
                <a16:creationId xmlns:a16="http://schemas.microsoft.com/office/drawing/2014/main" id="{5899DF9B-ACD6-89E2-4114-4601B5A365BE}"/>
              </a:ext>
            </a:extLst>
          </p:cNvPr>
          <p:cNvSpPr/>
          <p:nvPr/>
        </p:nvSpPr>
        <p:spPr>
          <a:xfrm>
            <a:off x="115888" y="689144"/>
            <a:ext cx="2160000" cy="20161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05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eiryo UI" panose="020B0604030504040204" pitchFamily="50" charset="-128"/>
              </a:rPr>
              <a:t>緊急時の心得</a:t>
            </a:r>
          </a:p>
        </p:txBody>
      </p:sp>
    </p:spTree>
    <p:extLst>
      <p:ext uri="{BB962C8B-B14F-4D97-AF65-F5344CB8AC3E}">
        <p14:creationId xmlns:p14="http://schemas.microsoft.com/office/powerpoint/2010/main" val="3902245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E786A069-CFB8-BB7E-BF52-3D9D23D97AEF}"/>
              </a:ext>
            </a:extLst>
          </p:cNvPr>
          <p:cNvGrpSpPr/>
          <p:nvPr/>
        </p:nvGrpSpPr>
        <p:grpSpPr>
          <a:xfrm>
            <a:off x="3429000" y="3899774"/>
            <a:ext cx="3429000" cy="648072"/>
            <a:chOff x="3429000" y="3899774"/>
            <a:chExt cx="3429000" cy="648072"/>
          </a:xfrm>
        </p:grpSpPr>
        <p:sp>
          <p:nvSpPr>
            <p:cNvPr id="4" name="正方形/長方形 3">
              <a:extLst>
                <a:ext uri="{FF2B5EF4-FFF2-40B4-BE49-F238E27FC236}">
                  <a16:creationId xmlns:a16="http://schemas.microsoft.com/office/drawing/2014/main" id="{585FF1A7-2CDF-CAD0-BDAF-C4B33C989A91}"/>
                </a:ext>
              </a:extLst>
            </p:cNvPr>
            <p:cNvSpPr/>
            <p:nvPr/>
          </p:nvSpPr>
          <p:spPr>
            <a:xfrm>
              <a:off x="3429000" y="3899774"/>
              <a:ext cx="3429000" cy="64807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Text Box 2110">
              <a:extLst>
                <a:ext uri="{FF2B5EF4-FFF2-40B4-BE49-F238E27FC236}">
                  <a16:creationId xmlns:a16="http://schemas.microsoft.com/office/drawing/2014/main" id="{AC714F5B-6CAB-B692-2CC2-2C95430C937E}"/>
                </a:ext>
              </a:extLst>
            </p:cNvPr>
            <p:cNvSpPr txBox="1">
              <a:spLocks noChangeArrowheads="1"/>
            </p:cNvSpPr>
            <p:nvPr/>
          </p:nvSpPr>
          <p:spPr bwMode="auto">
            <a:xfrm>
              <a:off x="4248044" y="4054533"/>
              <a:ext cx="2449513" cy="338554"/>
            </a:xfrm>
            <a:prstGeom prst="rect">
              <a:avLst/>
            </a:prstGeom>
            <a:noFill/>
            <a:ln w="9525">
              <a:noFill/>
              <a:miter lim="800000"/>
              <a:headEnd/>
              <a:tailEnd/>
            </a:ln>
            <a:effectLst/>
          </p:spPr>
          <p:txBody>
            <a:bodyPr>
              <a:spAutoFit/>
            </a:bodyPr>
            <a:lstStyle/>
            <a:p>
              <a:pPr algn="r" eaLnBrk="1" fontAlgn="auto" hangingPunct="1">
                <a:spcBef>
                  <a:spcPts val="0"/>
                </a:spcBef>
                <a:spcAft>
                  <a:spcPts val="0"/>
                </a:spcAft>
                <a:defRPr/>
              </a:pPr>
              <a:r>
                <a:rPr kumimoji="0" lang="ja-JP" altLang="en-US" sz="1600" b="1" dirty="0">
                  <a:latin typeface="Meiryo UI" panose="020B0604030504040204" pitchFamily="50" charset="-128"/>
                  <a:ea typeface="Meiryo UI" panose="020B0604030504040204" pitchFamily="50" charset="-128"/>
                  <a:cs typeface="Meiryo UI" panose="020B0604030504040204" pitchFamily="50" charset="-128"/>
                </a:rPr>
                <a:t>スタッフの心得</a:t>
              </a:r>
            </a:p>
          </p:txBody>
        </p:sp>
      </p:grpSp>
    </p:spTree>
    <p:extLst>
      <p:ext uri="{BB962C8B-B14F-4D97-AF65-F5344CB8AC3E}">
        <p14:creationId xmlns:p14="http://schemas.microsoft.com/office/powerpoint/2010/main" val="1551008165"/>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A83448B-922E-4D71-997A-9533DD2D7CE9}"/>
              </a:ext>
            </a:extLst>
          </p:cNvPr>
          <p:cNvSpPr>
            <a:spLocks noGrp="1"/>
          </p:cNvSpPr>
          <p:nvPr>
            <p:ph type="ctrTitle"/>
          </p:nvPr>
        </p:nvSpPr>
        <p:spPr/>
        <p:txBody>
          <a:bodyPr/>
          <a:lstStyle/>
          <a:p>
            <a:r>
              <a:rPr lang="ja-JP" altLang="en-US"/>
              <a:t>スタッフの心得</a:t>
            </a:r>
          </a:p>
        </p:txBody>
      </p:sp>
      <p:sp>
        <p:nvSpPr>
          <p:cNvPr id="6" name="スライド番号プレースホルダー 5">
            <a:extLst>
              <a:ext uri="{FF2B5EF4-FFF2-40B4-BE49-F238E27FC236}">
                <a16:creationId xmlns:a16="http://schemas.microsoft.com/office/drawing/2014/main" id="{572C42D3-739E-489F-A996-AFF7654FB8B1}"/>
              </a:ext>
            </a:extLst>
          </p:cNvPr>
          <p:cNvSpPr>
            <a:spLocks noGrp="1"/>
          </p:cNvSpPr>
          <p:nvPr>
            <p:ph type="sldNum" sz="quarter" idx="12"/>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98EE1054-2AD0-4B43-9A1A-3DF63F7F20AD}" type="slidenum">
              <a:rPr kumimoji="1" lang="ja-JP" altLang="en-US" sz="1000" b="0" i="0" u="none" strike="noStrike" kern="1200" cap="none" spc="0" normalizeH="0" baseline="0" noProof="0" smtClean="0">
                <a:ln>
                  <a:noFill/>
                </a:ln>
                <a:solidFill>
                  <a:srgbClr val="262626">
                    <a:tint val="75000"/>
                  </a:srgbClr>
                </a:solidFill>
                <a:effectLst/>
                <a:uLnTx/>
                <a:uFillTx/>
              </a:rPr>
              <a:pPr marL="0" marR="0" lvl="0" indent="0" algn="ctr" defTabSz="914400" rtl="0" eaLnBrk="0" fontAlgn="base" latinLnBrk="0" hangingPunct="0">
                <a:lnSpc>
                  <a:spcPct val="100000"/>
                </a:lnSpc>
                <a:spcBef>
                  <a:spcPct val="0"/>
                </a:spcBef>
                <a:spcAft>
                  <a:spcPct val="0"/>
                </a:spcAft>
                <a:buClrTx/>
                <a:buSzTx/>
                <a:buFontTx/>
                <a:buNone/>
                <a:tabLst/>
                <a:defRPr/>
              </a:pPr>
              <a:t>27</a:t>
            </a:fld>
            <a:endParaRPr kumimoji="1" lang="ja-JP" altLang="en-US" sz="1000" b="0" i="0" u="none" strike="noStrike" kern="1200" cap="none" spc="0" normalizeH="0" baseline="0" noProof="0">
              <a:ln>
                <a:noFill/>
              </a:ln>
              <a:solidFill>
                <a:srgbClr val="262626">
                  <a:tint val="75000"/>
                </a:srgbClr>
              </a:solidFill>
              <a:effectLst/>
              <a:uLnTx/>
              <a:uFillTx/>
            </a:endParaRPr>
          </a:p>
        </p:txBody>
      </p:sp>
      <p:sp>
        <p:nvSpPr>
          <p:cNvPr id="3" name="Text Box 11">
            <a:extLst>
              <a:ext uri="{FF2B5EF4-FFF2-40B4-BE49-F238E27FC236}">
                <a16:creationId xmlns:a16="http://schemas.microsoft.com/office/drawing/2014/main" id="{A83BBB79-00B2-F3BC-3754-BFD0141229F0}"/>
              </a:ext>
            </a:extLst>
          </p:cNvPr>
          <p:cNvSpPr txBox="1">
            <a:spLocks noChangeArrowheads="1"/>
          </p:cNvSpPr>
          <p:nvPr/>
        </p:nvSpPr>
        <p:spPr bwMode="auto">
          <a:xfrm>
            <a:off x="116632" y="1005379"/>
            <a:ext cx="6625481" cy="1469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3988" tIns="41994" rIns="83988" bIns="41994">
            <a:spAutoFit/>
          </a:bodyPr>
          <a:lstStyle>
            <a:lvl1pPr defTabSz="839788">
              <a:defRPr kumimoji="1" sz="1000">
                <a:solidFill>
                  <a:schemeClr val="tx1"/>
                </a:solidFill>
                <a:latin typeface="Times New Roman" panose="02020603050405020304" pitchFamily="18" charset="0"/>
                <a:ea typeface="メイリオ" panose="020B0604030504040204" pitchFamily="50" charset="-128"/>
              </a:defRPr>
            </a:lvl1pPr>
            <a:lvl2pPr marL="742950" indent="-285750" defTabSz="839788">
              <a:defRPr kumimoji="1" sz="1000">
                <a:solidFill>
                  <a:schemeClr val="tx1"/>
                </a:solidFill>
                <a:latin typeface="Times New Roman" panose="02020603050405020304" pitchFamily="18" charset="0"/>
                <a:ea typeface="メイリオ" panose="020B0604030504040204" pitchFamily="50" charset="-128"/>
              </a:defRPr>
            </a:lvl2pPr>
            <a:lvl3pPr marL="1143000" indent="-228600" defTabSz="839788">
              <a:defRPr kumimoji="1" sz="1000">
                <a:solidFill>
                  <a:schemeClr val="tx1"/>
                </a:solidFill>
                <a:latin typeface="Times New Roman" panose="02020603050405020304" pitchFamily="18" charset="0"/>
                <a:ea typeface="メイリオ" panose="020B0604030504040204" pitchFamily="50" charset="-128"/>
              </a:defRPr>
            </a:lvl3pPr>
            <a:lvl4pPr marL="1600200" indent="-228600" defTabSz="839788">
              <a:defRPr kumimoji="1" sz="1000">
                <a:solidFill>
                  <a:schemeClr val="tx1"/>
                </a:solidFill>
                <a:latin typeface="Times New Roman" panose="02020603050405020304" pitchFamily="18" charset="0"/>
                <a:ea typeface="メイリオ" panose="020B0604030504040204" pitchFamily="50" charset="-128"/>
              </a:defRPr>
            </a:lvl4pPr>
            <a:lvl5pPr marL="2057400" indent="-228600" defTabSz="839788">
              <a:defRPr kumimoji="1" sz="1000">
                <a:solidFill>
                  <a:schemeClr val="tx1"/>
                </a:solidFill>
                <a:latin typeface="Times New Roman" panose="02020603050405020304" pitchFamily="18" charset="0"/>
                <a:ea typeface="メイリオ" panose="020B0604030504040204" pitchFamily="50" charset="-128"/>
              </a:defRPr>
            </a:lvl5pPr>
            <a:lvl6pPr marL="2514600" indent="-228600" defTabSz="839788" eaLnBrk="0" fontAlgn="base" hangingPunct="0">
              <a:spcBef>
                <a:spcPct val="0"/>
              </a:spcBef>
              <a:spcAft>
                <a:spcPct val="0"/>
              </a:spcAft>
              <a:defRPr kumimoji="1" sz="1000">
                <a:solidFill>
                  <a:schemeClr val="tx1"/>
                </a:solidFill>
                <a:latin typeface="Times New Roman" panose="02020603050405020304" pitchFamily="18" charset="0"/>
                <a:ea typeface="メイリオ" panose="020B0604030504040204" pitchFamily="50" charset="-128"/>
              </a:defRPr>
            </a:lvl6pPr>
            <a:lvl7pPr marL="2971800" indent="-228600" defTabSz="839788" eaLnBrk="0" fontAlgn="base" hangingPunct="0">
              <a:spcBef>
                <a:spcPct val="0"/>
              </a:spcBef>
              <a:spcAft>
                <a:spcPct val="0"/>
              </a:spcAft>
              <a:defRPr kumimoji="1" sz="1000">
                <a:solidFill>
                  <a:schemeClr val="tx1"/>
                </a:solidFill>
                <a:latin typeface="Times New Roman" panose="02020603050405020304" pitchFamily="18" charset="0"/>
                <a:ea typeface="メイリオ" panose="020B0604030504040204" pitchFamily="50" charset="-128"/>
              </a:defRPr>
            </a:lvl7pPr>
            <a:lvl8pPr marL="3429000" indent="-228600" defTabSz="839788" eaLnBrk="0" fontAlgn="base" hangingPunct="0">
              <a:spcBef>
                <a:spcPct val="0"/>
              </a:spcBef>
              <a:spcAft>
                <a:spcPct val="0"/>
              </a:spcAft>
              <a:defRPr kumimoji="1" sz="1000">
                <a:solidFill>
                  <a:schemeClr val="tx1"/>
                </a:solidFill>
                <a:latin typeface="Times New Roman" panose="02020603050405020304" pitchFamily="18" charset="0"/>
                <a:ea typeface="メイリオ" panose="020B0604030504040204" pitchFamily="50" charset="-128"/>
              </a:defRPr>
            </a:lvl8pPr>
            <a:lvl9pPr marL="3886200" indent="-228600" defTabSz="839788" eaLnBrk="0" fontAlgn="base" hangingPunct="0">
              <a:spcBef>
                <a:spcPct val="0"/>
              </a:spcBef>
              <a:spcAft>
                <a:spcPct val="0"/>
              </a:spcAft>
              <a:defRPr kumimoji="1" sz="1000">
                <a:solidFill>
                  <a:schemeClr val="tx1"/>
                </a:solidFill>
                <a:latin typeface="Times New Roman" panose="02020603050405020304" pitchFamily="18" charset="0"/>
                <a:ea typeface="メイリオ" panose="020B0604030504040204" pitchFamily="50" charset="-128"/>
              </a:defRPr>
            </a:lvl9pPr>
          </a:lstStyle>
          <a:p>
            <a:pPr eaLnBrk="1" hangingPunct="1"/>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eaLnBrk="1" hangingPunct="1"/>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eaLnBrk="1" hangingPunct="1"/>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eaLnBrk="1" hangingPunct="1"/>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eaLnBrk="1" hangingPunct="1"/>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eaLnBrk="1" hangingPunct="1"/>
            <a:r>
              <a:rPr lang="ja-JP" altLang="en-US" dirty="0">
                <a:latin typeface="Meiryo UI" panose="020B0604030504040204" pitchFamily="50" charset="-128"/>
                <a:ea typeface="Meiryo UI" panose="020B0604030504040204" pitchFamily="50" charset="-128"/>
              </a:rPr>
              <a:t>■</a:t>
            </a:r>
          </a:p>
          <a:p>
            <a:pPr eaLnBrk="1" hangingPunct="1"/>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eaLnBrk="1" hangingPunct="1"/>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eaLnBrk="1" hangingPunct="1"/>
            <a:r>
              <a:rPr lang="ja-JP" altLang="en-US" dirty="0">
                <a:latin typeface="Meiryo UI" panose="020B0604030504040204" pitchFamily="50" charset="-128"/>
                <a:ea typeface="Meiryo UI" panose="020B0604030504040204" pitchFamily="50" charset="-128"/>
              </a:rPr>
              <a:t>■</a:t>
            </a:r>
          </a:p>
        </p:txBody>
      </p:sp>
      <p:sp>
        <p:nvSpPr>
          <p:cNvPr id="10" name="Text Box 11">
            <a:extLst>
              <a:ext uri="{FF2B5EF4-FFF2-40B4-BE49-F238E27FC236}">
                <a16:creationId xmlns:a16="http://schemas.microsoft.com/office/drawing/2014/main" id="{858119D7-D87B-E7D6-A114-7AA08DCF5F96}"/>
              </a:ext>
            </a:extLst>
          </p:cNvPr>
          <p:cNvSpPr txBox="1">
            <a:spLocks noChangeArrowheads="1"/>
          </p:cNvSpPr>
          <p:nvPr/>
        </p:nvSpPr>
        <p:spPr bwMode="auto">
          <a:xfrm>
            <a:off x="118954" y="2872460"/>
            <a:ext cx="6203950" cy="1162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988" tIns="41994" rIns="83988" bIns="41994">
            <a:spAutoFit/>
          </a:bodyPr>
          <a:lstStyle>
            <a:lvl1pPr defTabSz="839788">
              <a:defRPr kumimoji="1" sz="1000">
                <a:solidFill>
                  <a:schemeClr val="tx1"/>
                </a:solidFill>
                <a:latin typeface="Times New Roman" panose="02020603050405020304" pitchFamily="18" charset="0"/>
                <a:ea typeface="メイリオ" panose="020B0604030504040204" pitchFamily="50" charset="-128"/>
              </a:defRPr>
            </a:lvl1pPr>
            <a:lvl2pPr marL="742950" indent="-285750" defTabSz="839788">
              <a:defRPr kumimoji="1" sz="1000">
                <a:solidFill>
                  <a:schemeClr val="tx1"/>
                </a:solidFill>
                <a:latin typeface="Times New Roman" panose="02020603050405020304" pitchFamily="18" charset="0"/>
                <a:ea typeface="メイリオ" panose="020B0604030504040204" pitchFamily="50" charset="-128"/>
              </a:defRPr>
            </a:lvl2pPr>
            <a:lvl3pPr marL="1143000" indent="-228600" defTabSz="839788">
              <a:defRPr kumimoji="1" sz="1000">
                <a:solidFill>
                  <a:schemeClr val="tx1"/>
                </a:solidFill>
                <a:latin typeface="Times New Roman" panose="02020603050405020304" pitchFamily="18" charset="0"/>
                <a:ea typeface="メイリオ" panose="020B0604030504040204" pitchFamily="50" charset="-128"/>
              </a:defRPr>
            </a:lvl3pPr>
            <a:lvl4pPr marL="1600200" indent="-228600" defTabSz="839788">
              <a:defRPr kumimoji="1" sz="1000">
                <a:solidFill>
                  <a:schemeClr val="tx1"/>
                </a:solidFill>
                <a:latin typeface="Times New Roman" panose="02020603050405020304" pitchFamily="18" charset="0"/>
                <a:ea typeface="メイリオ" panose="020B0604030504040204" pitchFamily="50" charset="-128"/>
              </a:defRPr>
            </a:lvl4pPr>
            <a:lvl5pPr marL="2057400" indent="-228600" defTabSz="839788">
              <a:defRPr kumimoji="1" sz="1000">
                <a:solidFill>
                  <a:schemeClr val="tx1"/>
                </a:solidFill>
                <a:latin typeface="Times New Roman" panose="02020603050405020304" pitchFamily="18" charset="0"/>
                <a:ea typeface="メイリオ" panose="020B0604030504040204" pitchFamily="50" charset="-128"/>
              </a:defRPr>
            </a:lvl5pPr>
            <a:lvl6pPr marL="2514600" indent="-228600" defTabSz="839788" eaLnBrk="0" fontAlgn="base" hangingPunct="0">
              <a:spcBef>
                <a:spcPct val="0"/>
              </a:spcBef>
              <a:spcAft>
                <a:spcPct val="0"/>
              </a:spcAft>
              <a:defRPr kumimoji="1" sz="1000">
                <a:solidFill>
                  <a:schemeClr val="tx1"/>
                </a:solidFill>
                <a:latin typeface="Times New Roman" panose="02020603050405020304" pitchFamily="18" charset="0"/>
                <a:ea typeface="メイリオ" panose="020B0604030504040204" pitchFamily="50" charset="-128"/>
              </a:defRPr>
            </a:lvl6pPr>
            <a:lvl7pPr marL="2971800" indent="-228600" defTabSz="839788" eaLnBrk="0" fontAlgn="base" hangingPunct="0">
              <a:spcBef>
                <a:spcPct val="0"/>
              </a:spcBef>
              <a:spcAft>
                <a:spcPct val="0"/>
              </a:spcAft>
              <a:defRPr kumimoji="1" sz="1000">
                <a:solidFill>
                  <a:schemeClr val="tx1"/>
                </a:solidFill>
                <a:latin typeface="Times New Roman" panose="02020603050405020304" pitchFamily="18" charset="0"/>
                <a:ea typeface="メイリオ" panose="020B0604030504040204" pitchFamily="50" charset="-128"/>
              </a:defRPr>
            </a:lvl7pPr>
            <a:lvl8pPr marL="3429000" indent="-228600" defTabSz="839788" eaLnBrk="0" fontAlgn="base" hangingPunct="0">
              <a:spcBef>
                <a:spcPct val="0"/>
              </a:spcBef>
              <a:spcAft>
                <a:spcPct val="0"/>
              </a:spcAft>
              <a:defRPr kumimoji="1" sz="1000">
                <a:solidFill>
                  <a:schemeClr val="tx1"/>
                </a:solidFill>
                <a:latin typeface="Times New Roman" panose="02020603050405020304" pitchFamily="18" charset="0"/>
                <a:ea typeface="メイリオ" panose="020B0604030504040204" pitchFamily="50" charset="-128"/>
              </a:defRPr>
            </a:lvl8pPr>
            <a:lvl9pPr marL="3886200" indent="-228600" defTabSz="839788" eaLnBrk="0" fontAlgn="base" hangingPunct="0">
              <a:spcBef>
                <a:spcPct val="0"/>
              </a:spcBef>
              <a:spcAft>
                <a:spcPct val="0"/>
              </a:spcAft>
              <a:defRPr kumimoji="1" sz="1000">
                <a:solidFill>
                  <a:schemeClr val="tx1"/>
                </a:solidFill>
                <a:latin typeface="Times New Roman" panose="02020603050405020304" pitchFamily="18" charset="0"/>
                <a:ea typeface="メイリオ" panose="020B0604030504040204" pitchFamily="50" charset="-128"/>
              </a:defRPr>
            </a:lvl9pPr>
          </a:lstStyle>
          <a:p>
            <a:pPr eaLnBrk="1" hangingPunct="1"/>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eaLnBrk="1" hangingPunct="1"/>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eaLnBrk="1" hangingPunct="1"/>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eaLnBrk="1" hangingPunct="1"/>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eaLnBrk="1" hangingPunct="1"/>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eaLnBrk="1" hangingPunct="1"/>
            <a:r>
              <a:rPr lang="ja-JP" altLang="en-US" dirty="0">
                <a:latin typeface="Meiryo UI" panose="020B0604030504040204" pitchFamily="50" charset="-128"/>
                <a:ea typeface="Meiryo UI" panose="020B0604030504040204" pitchFamily="50" charset="-128"/>
              </a:rPr>
              <a:t>■</a:t>
            </a:r>
          </a:p>
          <a:p>
            <a:pPr eaLnBrk="1" hangingPunct="1"/>
            <a:endParaRPr lang="ja-JP" altLang="en-US" dirty="0">
              <a:latin typeface="Meiryo UI" panose="020B0604030504040204" pitchFamily="50" charset="-128"/>
              <a:ea typeface="Meiryo UI" panose="020B0604030504040204" pitchFamily="50" charset="-128"/>
            </a:endParaRPr>
          </a:p>
        </p:txBody>
      </p:sp>
      <p:sp>
        <p:nvSpPr>
          <p:cNvPr id="11" name="Text Box 12">
            <a:extLst>
              <a:ext uri="{FF2B5EF4-FFF2-40B4-BE49-F238E27FC236}">
                <a16:creationId xmlns:a16="http://schemas.microsoft.com/office/drawing/2014/main" id="{080F5D14-9C2A-B037-2F80-E52EEB8F1CF4}"/>
              </a:ext>
            </a:extLst>
          </p:cNvPr>
          <p:cNvSpPr txBox="1">
            <a:spLocks noChangeArrowheads="1"/>
          </p:cNvSpPr>
          <p:nvPr/>
        </p:nvSpPr>
        <p:spPr bwMode="auto">
          <a:xfrm>
            <a:off x="115888" y="4438619"/>
            <a:ext cx="6248400" cy="1162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988" tIns="41994" rIns="83988" bIns="41994">
            <a:spAutoFit/>
          </a:bodyPr>
          <a:lstStyle>
            <a:lvl1pPr defTabSz="839788">
              <a:defRPr kumimoji="1" sz="1000">
                <a:solidFill>
                  <a:schemeClr val="tx1"/>
                </a:solidFill>
                <a:latin typeface="Times New Roman" panose="02020603050405020304" pitchFamily="18" charset="0"/>
                <a:ea typeface="メイリオ" panose="020B0604030504040204" pitchFamily="50" charset="-128"/>
              </a:defRPr>
            </a:lvl1pPr>
            <a:lvl2pPr marL="742950" indent="-285750" defTabSz="839788">
              <a:defRPr kumimoji="1" sz="1000">
                <a:solidFill>
                  <a:schemeClr val="tx1"/>
                </a:solidFill>
                <a:latin typeface="Times New Roman" panose="02020603050405020304" pitchFamily="18" charset="0"/>
                <a:ea typeface="メイリオ" panose="020B0604030504040204" pitchFamily="50" charset="-128"/>
              </a:defRPr>
            </a:lvl2pPr>
            <a:lvl3pPr marL="1143000" indent="-228600" defTabSz="839788">
              <a:defRPr kumimoji="1" sz="1000">
                <a:solidFill>
                  <a:schemeClr val="tx1"/>
                </a:solidFill>
                <a:latin typeface="Times New Roman" panose="02020603050405020304" pitchFamily="18" charset="0"/>
                <a:ea typeface="メイリオ" panose="020B0604030504040204" pitchFamily="50" charset="-128"/>
              </a:defRPr>
            </a:lvl3pPr>
            <a:lvl4pPr marL="1600200" indent="-228600" defTabSz="839788">
              <a:defRPr kumimoji="1" sz="1000">
                <a:solidFill>
                  <a:schemeClr val="tx1"/>
                </a:solidFill>
                <a:latin typeface="Times New Roman" panose="02020603050405020304" pitchFamily="18" charset="0"/>
                <a:ea typeface="メイリオ" panose="020B0604030504040204" pitchFamily="50" charset="-128"/>
              </a:defRPr>
            </a:lvl4pPr>
            <a:lvl5pPr marL="2057400" indent="-228600" defTabSz="839788">
              <a:defRPr kumimoji="1" sz="1000">
                <a:solidFill>
                  <a:schemeClr val="tx1"/>
                </a:solidFill>
                <a:latin typeface="Times New Roman" panose="02020603050405020304" pitchFamily="18" charset="0"/>
                <a:ea typeface="メイリオ" panose="020B0604030504040204" pitchFamily="50" charset="-128"/>
              </a:defRPr>
            </a:lvl5pPr>
            <a:lvl6pPr marL="2514600" indent="-228600" defTabSz="839788" eaLnBrk="0" fontAlgn="base" hangingPunct="0">
              <a:spcBef>
                <a:spcPct val="0"/>
              </a:spcBef>
              <a:spcAft>
                <a:spcPct val="0"/>
              </a:spcAft>
              <a:defRPr kumimoji="1" sz="1000">
                <a:solidFill>
                  <a:schemeClr val="tx1"/>
                </a:solidFill>
                <a:latin typeface="Times New Roman" panose="02020603050405020304" pitchFamily="18" charset="0"/>
                <a:ea typeface="メイリオ" panose="020B0604030504040204" pitchFamily="50" charset="-128"/>
              </a:defRPr>
            </a:lvl6pPr>
            <a:lvl7pPr marL="2971800" indent="-228600" defTabSz="839788" eaLnBrk="0" fontAlgn="base" hangingPunct="0">
              <a:spcBef>
                <a:spcPct val="0"/>
              </a:spcBef>
              <a:spcAft>
                <a:spcPct val="0"/>
              </a:spcAft>
              <a:defRPr kumimoji="1" sz="1000">
                <a:solidFill>
                  <a:schemeClr val="tx1"/>
                </a:solidFill>
                <a:latin typeface="Times New Roman" panose="02020603050405020304" pitchFamily="18" charset="0"/>
                <a:ea typeface="メイリオ" panose="020B0604030504040204" pitchFamily="50" charset="-128"/>
              </a:defRPr>
            </a:lvl7pPr>
            <a:lvl8pPr marL="3429000" indent="-228600" defTabSz="839788" eaLnBrk="0" fontAlgn="base" hangingPunct="0">
              <a:spcBef>
                <a:spcPct val="0"/>
              </a:spcBef>
              <a:spcAft>
                <a:spcPct val="0"/>
              </a:spcAft>
              <a:defRPr kumimoji="1" sz="1000">
                <a:solidFill>
                  <a:schemeClr val="tx1"/>
                </a:solidFill>
                <a:latin typeface="Times New Roman" panose="02020603050405020304" pitchFamily="18" charset="0"/>
                <a:ea typeface="メイリオ" panose="020B0604030504040204" pitchFamily="50" charset="-128"/>
              </a:defRPr>
            </a:lvl8pPr>
            <a:lvl9pPr marL="3886200" indent="-228600" defTabSz="839788" eaLnBrk="0" fontAlgn="base" hangingPunct="0">
              <a:spcBef>
                <a:spcPct val="0"/>
              </a:spcBef>
              <a:spcAft>
                <a:spcPct val="0"/>
              </a:spcAft>
              <a:defRPr kumimoji="1" sz="1000">
                <a:solidFill>
                  <a:schemeClr val="tx1"/>
                </a:solidFill>
                <a:latin typeface="Times New Roman" panose="02020603050405020304" pitchFamily="18" charset="0"/>
                <a:ea typeface="メイリオ" panose="020B0604030504040204" pitchFamily="50" charset="-128"/>
              </a:defRPr>
            </a:lvl9pPr>
          </a:lstStyle>
          <a:p>
            <a:pPr eaLnBrk="1" hangingPunct="1"/>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eaLnBrk="1" hangingPunct="1"/>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eaLnBrk="1" hangingPunct="1"/>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eaLnBrk="1" hangingPunct="1"/>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eaLnBrk="1" hangingPunct="1"/>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eaLnBrk="1" hangingPunct="1"/>
            <a:r>
              <a:rPr lang="ja-JP" altLang="en-US" dirty="0">
                <a:latin typeface="Meiryo UI" panose="020B0604030504040204" pitchFamily="50" charset="-128"/>
                <a:ea typeface="Meiryo UI" panose="020B0604030504040204" pitchFamily="50" charset="-128"/>
              </a:rPr>
              <a:t>■</a:t>
            </a:r>
          </a:p>
          <a:p>
            <a:pPr eaLnBrk="1" hangingPunct="1"/>
            <a:endParaRPr lang="ja-JP" altLang="en-US" dirty="0">
              <a:latin typeface="Meiryo UI" panose="020B0604030504040204" pitchFamily="50" charset="-128"/>
              <a:ea typeface="Meiryo UI" panose="020B0604030504040204" pitchFamily="50" charset="-128"/>
            </a:endParaRPr>
          </a:p>
        </p:txBody>
      </p:sp>
      <p:sp>
        <p:nvSpPr>
          <p:cNvPr id="12" name="Text Box 12">
            <a:extLst>
              <a:ext uri="{FF2B5EF4-FFF2-40B4-BE49-F238E27FC236}">
                <a16:creationId xmlns:a16="http://schemas.microsoft.com/office/drawing/2014/main" id="{5479D53D-1F6F-B8D0-61A5-2802B1EA8580}"/>
              </a:ext>
            </a:extLst>
          </p:cNvPr>
          <p:cNvSpPr txBox="1">
            <a:spLocks noChangeArrowheads="1"/>
          </p:cNvSpPr>
          <p:nvPr/>
        </p:nvSpPr>
        <p:spPr bwMode="auto">
          <a:xfrm>
            <a:off x="118954" y="6059886"/>
            <a:ext cx="6283325" cy="1162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3988" tIns="41994" rIns="83988" bIns="41994">
            <a:spAutoFit/>
          </a:bodyPr>
          <a:lstStyle>
            <a:lvl1pPr defTabSz="839788">
              <a:defRPr kumimoji="1" sz="1000">
                <a:solidFill>
                  <a:schemeClr val="tx1"/>
                </a:solidFill>
                <a:latin typeface="Times New Roman" panose="02020603050405020304" pitchFamily="18" charset="0"/>
                <a:ea typeface="メイリオ" panose="020B0604030504040204" pitchFamily="50" charset="-128"/>
              </a:defRPr>
            </a:lvl1pPr>
            <a:lvl2pPr marL="742950" indent="-285750" defTabSz="839788">
              <a:defRPr kumimoji="1" sz="1000">
                <a:solidFill>
                  <a:schemeClr val="tx1"/>
                </a:solidFill>
                <a:latin typeface="Times New Roman" panose="02020603050405020304" pitchFamily="18" charset="0"/>
                <a:ea typeface="メイリオ" panose="020B0604030504040204" pitchFamily="50" charset="-128"/>
              </a:defRPr>
            </a:lvl2pPr>
            <a:lvl3pPr marL="1143000" indent="-228600" defTabSz="839788">
              <a:defRPr kumimoji="1" sz="1000">
                <a:solidFill>
                  <a:schemeClr val="tx1"/>
                </a:solidFill>
                <a:latin typeface="Times New Roman" panose="02020603050405020304" pitchFamily="18" charset="0"/>
                <a:ea typeface="メイリオ" panose="020B0604030504040204" pitchFamily="50" charset="-128"/>
              </a:defRPr>
            </a:lvl3pPr>
            <a:lvl4pPr marL="1600200" indent="-228600" defTabSz="839788">
              <a:defRPr kumimoji="1" sz="1000">
                <a:solidFill>
                  <a:schemeClr val="tx1"/>
                </a:solidFill>
                <a:latin typeface="Times New Roman" panose="02020603050405020304" pitchFamily="18" charset="0"/>
                <a:ea typeface="メイリオ" panose="020B0604030504040204" pitchFamily="50" charset="-128"/>
              </a:defRPr>
            </a:lvl4pPr>
            <a:lvl5pPr marL="2057400" indent="-228600" defTabSz="839788">
              <a:defRPr kumimoji="1" sz="1000">
                <a:solidFill>
                  <a:schemeClr val="tx1"/>
                </a:solidFill>
                <a:latin typeface="Times New Roman" panose="02020603050405020304" pitchFamily="18" charset="0"/>
                <a:ea typeface="メイリオ" panose="020B0604030504040204" pitchFamily="50" charset="-128"/>
              </a:defRPr>
            </a:lvl5pPr>
            <a:lvl6pPr marL="2514600" indent="-228600" defTabSz="839788" eaLnBrk="0" fontAlgn="base" hangingPunct="0">
              <a:spcBef>
                <a:spcPct val="0"/>
              </a:spcBef>
              <a:spcAft>
                <a:spcPct val="0"/>
              </a:spcAft>
              <a:defRPr kumimoji="1" sz="1000">
                <a:solidFill>
                  <a:schemeClr val="tx1"/>
                </a:solidFill>
                <a:latin typeface="Times New Roman" panose="02020603050405020304" pitchFamily="18" charset="0"/>
                <a:ea typeface="メイリオ" panose="020B0604030504040204" pitchFamily="50" charset="-128"/>
              </a:defRPr>
            </a:lvl6pPr>
            <a:lvl7pPr marL="2971800" indent="-228600" defTabSz="839788" eaLnBrk="0" fontAlgn="base" hangingPunct="0">
              <a:spcBef>
                <a:spcPct val="0"/>
              </a:spcBef>
              <a:spcAft>
                <a:spcPct val="0"/>
              </a:spcAft>
              <a:defRPr kumimoji="1" sz="1000">
                <a:solidFill>
                  <a:schemeClr val="tx1"/>
                </a:solidFill>
                <a:latin typeface="Times New Roman" panose="02020603050405020304" pitchFamily="18" charset="0"/>
                <a:ea typeface="メイリオ" panose="020B0604030504040204" pitchFamily="50" charset="-128"/>
              </a:defRPr>
            </a:lvl7pPr>
            <a:lvl8pPr marL="3429000" indent="-228600" defTabSz="839788" eaLnBrk="0" fontAlgn="base" hangingPunct="0">
              <a:spcBef>
                <a:spcPct val="0"/>
              </a:spcBef>
              <a:spcAft>
                <a:spcPct val="0"/>
              </a:spcAft>
              <a:defRPr kumimoji="1" sz="1000">
                <a:solidFill>
                  <a:schemeClr val="tx1"/>
                </a:solidFill>
                <a:latin typeface="Times New Roman" panose="02020603050405020304" pitchFamily="18" charset="0"/>
                <a:ea typeface="メイリオ" panose="020B0604030504040204" pitchFamily="50" charset="-128"/>
              </a:defRPr>
            </a:lvl8pPr>
            <a:lvl9pPr marL="3886200" indent="-228600" defTabSz="839788" eaLnBrk="0" fontAlgn="base" hangingPunct="0">
              <a:spcBef>
                <a:spcPct val="0"/>
              </a:spcBef>
              <a:spcAft>
                <a:spcPct val="0"/>
              </a:spcAft>
              <a:defRPr kumimoji="1" sz="1000">
                <a:solidFill>
                  <a:schemeClr val="tx1"/>
                </a:solidFill>
                <a:latin typeface="Times New Roman" panose="02020603050405020304" pitchFamily="18" charset="0"/>
                <a:ea typeface="メイリオ" panose="020B0604030504040204" pitchFamily="50" charset="-128"/>
              </a:defRPr>
            </a:lvl9pPr>
          </a:lstStyle>
          <a:p>
            <a:pPr eaLnBrk="1" hangingPunct="1"/>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eaLnBrk="1" hangingPunct="1"/>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eaLnBrk="1" hangingPunct="1"/>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eaLnBrk="1" hangingPunct="1"/>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eaLnBrk="1" hangingPunct="1"/>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eaLnBrk="1" hangingPunct="1"/>
            <a:r>
              <a:rPr lang="ja-JP" altLang="en-US" dirty="0">
                <a:latin typeface="Meiryo UI" panose="020B0604030504040204" pitchFamily="50" charset="-128"/>
                <a:ea typeface="Meiryo UI" panose="020B0604030504040204" pitchFamily="50" charset="-128"/>
              </a:rPr>
              <a:t>■</a:t>
            </a:r>
          </a:p>
          <a:p>
            <a:pPr eaLnBrk="1" hangingPunct="1"/>
            <a:endParaRPr lang="ja-JP" altLang="en-US" dirty="0">
              <a:latin typeface="Meiryo UI" panose="020B0604030504040204" pitchFamily="50" charset="-128"/>
              <a:ea typeface="Meiryo UI" panose="020B0604030504040204" pitchFamily="50" charset="-128"/>
            </a:endParaRPr>
          </a:p>
        </p:txBody>
      </p:sp>
      <p:sp>
        <p:nvSpPr>
          <p:cNvPr id="13" name="角丸四角形 15">
            <a:extLst>
              <a:ext uri="{FF2B5EF4-FFF2-40B4-BE49-F238E27FC236}">
                <a16:creationId xmlns:a16="http://schemas.microsoft.com/office/drawing/2014/main" id="{79A288FE-4D3D-4BE3-9CC3-7453180E5F7B}"/>
              </a:ext>
            </a:extLst>
          </p:cNvPr>
          <p:cNvSpPr/>
          <p:nvPr/>
        </p:nvSpPr>
        <p:spPr>
          <a:xfrm>
            <a:off x="115889" y="803767"/>
            <a:ext cx="1152872" cy="20161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50" b="1">
                <a:solidFill>
                  <a:schemeClr val="tx1"/>
                </a:solidFill>
                <a:latin typeface="Meiryo UI" panose="020B0604030504040204" pitchFamily="50" charset="-128"/>
                <a:ea typeface="Meiryo UI" panose="020B0604030504040204" pitchFamily="50" charset="-128"/>
                <a:cs typeface="Meiryo UI" panose="020B0604030504040204" pitchFamily="50" charset="-128"/>
              </a:rPr>
              <a:t>勤務態度</a:t>
            </a:r>
          </a:p>
        </p:txBody>
      </p:sp>
      <p:sp>
        <p:nvSpPr>
          <p:cNvPr id="14" name="角丸四角形 15">
            <a:extLst>
              <a:ext uri="{FF2B5EF4-FFF2-40B4-BE49-F238E27FC236}">
                <a16:creationId xmlns:a16="http://schemas.microsoft.com/office/drawing/2014/main" id="{5D28BB6B-D019-5AF9-DFD6-A3AE4C51116E}"/>
              </a:ext>
            </a:extLst>
          </p:cNvPr>
          <p:cNvSpPr/>
          <p:nvPr/>
        </p:nvSpPr>
        <p:spPr>
          <a:xfrm>
            <a:off x="114813" y="2670848"/>
            <a:ext cx="1152872" cy="20161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50" b="1">
                <a:solidFill>
                  <a:schemeClr val="tx1"/>
                </a:solidFill>
                <a:latin typeface="Meiryo UI" panose="020B0604030504040204" pitchFamily="50" charset="-128"/>
                <a:ea typeface="Meiryo UI" panose="020B0604030504040204" pitchFamily="50" charset="-128"/>
                <a:cs typeface="Meiryo UI" panose="020B0604030504040204" pitchFamily="50" charset="-128"/>
              </a:rPr>
              <a:t>服装・私物</a:t>
            </a:r>
          </a:p>
        </p:txBody>
      </p:sp>
      <p:sp>
        <p:nvSpPr>
          <p:cNvPr id="15" name="角丸四角形 15">
            <a:extLst>
              <a:ext uri="{FF2B5EF4-FFF2-40B4-BE49-F238E27FC236}">
                <a16:creationId xmlns:a16="http://schemas.microsoft.com/office/drawing/2014/main" id="{B9637444-4158-A015-68FA-DCD667F45565}"/>
              </a:ext>
            </a:extLst>
          </p:cNvPr>
          <p:cNvSpPr/>
          <p:nvPr/>
        </p:nvSpPr>
        <p:spPr>
          <a:xfrm>
            <a:off x="111747" y="4236098"/>
            <a:ext cx="1152872" cy="20161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50" b="1">
                <a:solidFill>
                  <a:schemeClr val="tx1"/>
                </a:solidFill>
                <a:latin typeface="Meiryo UI" panose="020B0604030504040204" pitchFamily="50" charset="-128"/>
                <a:ea typeface="Meiryo UI" panose="020B0604030504040204" pitchFamily="50" charset="-128"/>
                <a:cs typeface="Meiryo UI" panose="020B0604030504040204" pitchFamily="50" charset="-128"/>
              </a:rPr>
              <a:t>休憩</a:t>
            </a:r>
          </a:p>
        </p:txBody>
      </p:sp>
      <p:sp>
        <p:nvSpPr>
          <p:cNvPr id="16" name="角丸四角形 15">
            <a:extLst>
              <a:ext uri="{FF2B5EF4-FFF2-40B4-BE49-F238E27FC236}">
                <a16:creationId xmlns:a16="http://schemas.microsoft.com/office/drawing/2014/main" id="{A10FEBDA-5EC7-DD48-69A5-CEFFB25E58CA}"/>
              </a:ext>
            </a:extLst>
          </p:cNvPr>
          <p:cNvSpPr/>
          <p:nvPr/>
        </p:nvSpPr>
        <p:spPr>
          <a:xfrm>
            <a:off x="122520" y="5860029"/>
            <a:ext cx="1152872" cy="20161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ja-JP" altLang="en-US" sz="1050" b="1">
                <a:solidFill>
                  <a:schemeClr val="tx1"/>
                </a:solidFill>
                <a:latin typeface="Meiryo UI" panose="020B0604030504040204" pitchFamily="50" charset="-128"/>
                <a:ea typeface="Meiryo UI" panose="020B0604030504040204" pitchFamily="50" charset="-128"/>
                <a:cs typeface="Meiryo UI" panose="020B0604030504040204" pitchFamily="50" charset="-128"/>
              </a:rPr>
              <a:t>その他</a:t>
            </a:r>
          </a:p>
        </p:txBody>
      </p:sp>
      <p:sp>
        <p:nvSpPr>
          <p:cNvPr id="17" name="Rectangle 29">
            <a:extLst>
              <a:ext uri="{FF2B5EF4-FFF2-40B4-BE49-F238E27FC236}">
                <a16:creationId xmlns:a16="http://schemas.microsoft.com/office/drawing/2014/main" id="{69BAD144-025A-AFA4-971F-3EB6D1871849}"/>
              </a:ext>
            </a:extLst>
          </p:cNvPr>
          <p:cNvSpPr>
            <a:spLocks noChangeArrowheads="1"/>
          </p:cNvSpPr>
          <p:nvPr/>
        </p:nvSpPr>
        <p:spPr bwMode="auto">
          <a:xfrm>
            <a:off x="121276" y="7198371"/>
            <a:ext cx="6626225" cy="900113"/>
          </a:xfrm>
          <a:prstGeom prst="rect">
            <a:avLst/>
          </a:prstGeom>
          <a:noFill/>
          <a:ln w="31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kumimoji="1" sz="1000">
                <a:solidFill>
                  <a:schemeClr val="tx1"/>
                </a:solidFill>
                <a:latin typeface="Times New Roman" panose="02020603050405020304" pitchFamily="18" charset="0"/>
                <a:ea typeface="メイリオ" panose="020B0604030504040204" pitchFamily="50" charset="-128"/>
              </a:defRPr>
            </a:lvl1pPr>
            <a:lvl2pPr marL="742950" indent="-285750">
              <a:defRPr kumimoji="1" sz="1000">
                <a:solidFill>
                  <a:schemeClr val="tx1"/>
                </a:solidFill>
                <a:latin typeface="Times New Roman" panose="02020603050405020304" pitchFamily="18" charset="0"/>
                <a:ea typeface="メイリオ" panose="020B0604030504040204" pitchFamily="50" charset="-128"/>
              </a:defRPr>
            </a:lvl2pPr>
            <a:lvl3pPr marL="1143000" indent="-228600">
              <a:defRPr kumimoji="1" sz="1000">
                <a:solidFill>
                  <a:schemeClr val="tx1"/>
                </a:solidFill>
                <a:latin typeface="Times New Roman" panose="02020603050405020304" pitchFamily="18" charset="0"/>
                <a:ea typeface="メイリオ" panose="020B0604030504040204" pitchFamily="50" charset="-128"/>
              </a:defRPr>
            </a:lvl3pPr>
            <a:lvl4pPr marL="1600200" indent="-228600">
              <a:defRPr kumimoji="1" sz="1000">
                <a:solidFill>
                  <a:schemeClr val="tx1"/>
                </a:solidFill>
                <a:latin typeface="Times New Roman" panose="02020603050405020304" pitchFamily="18" charset="0"/>
                <a:ea typeface="メイリオ" panose="020B0604030504040204" pitchFamily="50" charset="-128"/>
              </a:defRPr>
            </a:lvl4pPr>
            <a:lvl5pPr marL="2057400" indent="-228600">
              <a:defRPr kumimoji="1" sz="1000">
                <a:solidFill>
                  <a:schemeClr val="tx1"/>
                </a:solidFill>
                <a:latin typeface="Times New Roman" panose="02020603050405020304" pitchFamily="18" charset="0"/>
                <a:ea typeface="メイリオ" panose="020B0604030504040204" pitchFamily="50" charset="-128"/>
              </a:defRPr>
            </a:lvl5pPr>
            <a:lvl6pPr marL="2514600" indent="-228600" eaLnBrk="0" fontAlgn="base" hangingPunct="0">
              <a:spcBef>
                <a:spcPct val="0"/>
              </a:spcBef>
              <a:spcAft>
                <a:spcPct val="0"/>
              </a:spcAft>
              <a:defRPr kumimoji="1" sz="1000">
                <a:solidFill>
                  <a:schemeClr val="tx1"/>
                </a:solidFill>
                <a:latin typeface="Times New Roman" panose="02020603050405020304" pitchFamily="18" charset="0"/>
                <a:ea typeface="メイリオ" panose="020B0604030504040204" pitchFamily="50" charset="-128"/>
              </a:defRPr>
            </a:lvl6pPr>
            <a:lvl7pPr marL="2971800" indent="-228600" eaLnBrk="0" fontAlgn="base" hangingPunct="0">
              <a:spcBef>
                <a:spcPct val="0"/>
              </a:spcBef>
              <a:spcAft>
                <a:spcPct val="0"/>
              </a:spcAft>
              <a:defRPr kumimoji="1" sz="1000">
                <a:solidFill>
                  <a:schemeClr val="tx1"/>
                </a:solidFill>
                <a:latin typeface="Times New Roman" panose="02020603050405020304" pitchFamily="18" charset="0"/>
                <a:ea typeface="メイリオ" panose="020B0604030504040204" pitchFamily="50" charset="-128"/>
              </a:defRPr>
            </a:lvl7pPr>
            <a:lvl8pPr marL="3429000" indent="-228600" eaLnBrk="0" fontAlgn="base" hangingPunct="0">
              <a:spcBef>
                <a:spcPct val="0"/>
              </a:spcBef>
              <a:spcAft>
                <a:spcPct val="0"/>
              </a:spcAft>
              <a:defRPr kumimoji="1" sz="1000">
                <a:solidFill>
                  <a:schemeClr val="tx1"/>
                </a:solidFill>
                <a:latin typeface="Times New Roman" panose="02020603050405020304" pitchFamily="18" charset="0"/>
                <a:ea typeface="メイリオ" panose="020B0604030504040204" pitchFamily="50" charset="-128"/>
              </a:defRPr>
            </a:lvl8pPr>
            <a:lvl9pPr marL="3886200" indent="-228600" eaLnBrk="0" fontAlgn="base" hangingPunct="0">
              <a:spcBef>
                <a:spcPct val="0"/>
              </a:spcBef>
              <a:spcAft>
                <a:spcPct val="0"/>
              </a:spcAft>
              <a:defRPr kumimoji="1" sz="1000">
                <a:solidFill>
                  <a:schemeClr val="tx1"/>
                </a:solidFill>
                <a:latin typeface="Times New Roman" panose="02020603050405020304" pitchFamily="18" charset="0"/>
                <a:ea typeface="メイリオ" panose="020B0604030504040204" pitchFamily="50" charset="-128"/>
              </a:defRPr>
            </a:lvl9pPr>
          </a:lstStyle>
          <a:p>
            <a:pPr algn="ctr" eaLnBrk="1" hangingPunct="1"/>
            <a:r>
              <a:rPr lang="ja-JP" altLang="en-US" b="1" dirty="0">
                <a:solidFill>
                  <a:srgbClr val="FF0000"/>
                </a:solidFill>
                <a:latin typeface="Meiryo UI" panose="020B0604030504040204" pitchFamily="50" charset="-128"/>
                <a:ea typeface="Meiryo UI" panose="020B0604030504040204" pitchFamily="50" charset="-128"/>
              </a:rPr>
              <a:t>注意事項</a:t>
            </a:r>
            <a:endParaRPr lang="en-US" altLang="ja-JP" b="1" dirty="0">
              <a:solidFill>
                <a:srgbClr val="FF0000"/>
              </a:solidFill>
              <a:latin typeface="Meiryo UI" panose="020B0604030504040204" pitchFamily="50" charset="-128"/>
              <a:ea typeface="Meiryo UI" panose="020B0604030504040204" pitchFamily="50" charset="-128"/>
            </a:endParaRPr>
          </a:p>
          <a:p>
            <a:pPr algn="ctr" eaLnBrk="1" hangingPunct="1"/>
            <a:r>
              <a:rPr lang="ja-JP" altLang="en-US" b="1" dirty="0">
                <a:solidFill>
                  <a:srgbClr val="FF0000"/>
                </a:solidFill>
                <a:latin typeface="Meiryo UI" panose="020B0604030504040204" pitchFamily="50" charset="-128"/>
                <a:ea typeface="Meiryo UI" panose="020B0604030504040204" pitchFamily="50" charset="-128"/>
              </a:rPr>
              <a:t>（例：情報漏洩禁止など）</a:t>
            </a:r>
          </a:p>
        </p:txBody>
      </p:sp>
    </p:spTree>
    <p:extLst>
      <p:ext uri="{BB962C8B-B14F-4D97-AF65-F5344CB8AC3E}">
        <p14:creationId xmlns:p14="http://schemas.microsoft.com/office/powerpoint/2010/main" val="244328133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0770" name="グループ化 84"/>
          <p:cNvGrpSpPr>
            <a:grpSpLocks/>
          </p:cNvGrpSpPr>
          <p:nvPr/>
        </p:nvGrpSpPr>
        <p:grpSpPr bwMode="auto">
          <a:xfrm>
            <a:off x="188913" y="182563"/>
            <a:ext cx="6486525" cy="9510712"/>
            <a:chOff x="188913" y="183228"/>
            <a:chExt cx="6486207" cy="9509412"/>
          </a:xfrm>
        </p:grpSpPr>
        <p:sp>
          <p:nvSpPr>
            <p:cNvPr id="46" name="角丸四角形 45"/>
            <p:cNvSpPr/>
            <p:nvPr/>
          </p:nvSpPr>
          <p:spPr>
            <a:xfrm>
              <a:off x="188913" y="183228"/>
              <a:ext cx="6486207" cy="9509412"/>
            </a:xfrm>
            <a:prstGeom prst="roundRect">
              <a:avLst>
                <a:gd name="adj" fmla="val 0"/>
              </a:avLst>
            </a:prstGeom>
            <a:noFill/>
            <a:ln w="952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ja-JP" altLang="en-US"/>
            </a:p>
          </p:txBody>
        </p:sp>
        <p:sp>
          <p:nvSpPr>
            <p:cNvPr id="160772" name="テキスト ボックス 46"/>
            <p:cNvSpPr txBox="1">
              <a:spLocks noChangeArrowheads="1"/>
            </p:cNvSpPr>
            <p:nvPr/>
          </p:nvSpPr>
          <p:spPr bwMode="auto">
            <a:xfrm>
              <a:off x="2943796" y="430784"/>
              <a:ext cx="970089" cy="40005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kumimoji="1" sz="1200">
                  <a:solidFill>
                    <a:schemeClr val="tx1"/>
                  </a:solidFill>
                  <a:latin typeface="Arial" panose="020B0604020202020204" pitchFamily="34" charset="0"/>
                  <a:ea typeface="ＭＳ Ｐゴシック" panose="020B0600070205080204" pitchFamily="50" charset="-128"/>
                </a:defRPr>
              </a:lvl1pPr>
              <a:lvl2pPr marL="742950" indent="-285750">
                <a:defRPr kumimoji="1" sz="1200">
                  <a:solidFill>
                    <a:schemeClr val="tx1"/>
                  </a:solidFill>
                  <a:latin typeface="Arial" panose="020B0604020202020204" pitchFamily="34" charset="0"/>
                  <a:ea typeface="ＭＳ Ｐゴシック" panose="020B0600070205080204" pitchFamily="50" charset="-128"/>
                </a:defRPr>
              </a:lvl2pPr>
              <a:lvl3pPr marL="1143000" indent="-228600">
                <a:defRPr kumimoji="1" sz="1200">
                  <a:solidFill>
                    <a:schemeClr val="tx1"/>
                  </a:solidFill>
                  <a:latin typeface="Arial" panose="020B0604020202020204" pitchFamily="34" charset="0"/>
                  <a:ea typeface="ＭＳ Ｐゴシック" panose="020B0600070205080204" pitchFamily="50" charset="-128"/>
                </a:defRPr>
              </a:lvl3pPr>
              <a:lvl4pPr marL="1600200" indent="-228600">
                <a:defRPr kumimoji="1" sz="1200">
                  <a:solidFill>
                    <a:schemeClr val="tx1"/>
                  </a:solidFill>
                  <a:latin typeface="Arial" panose="020B0604020202020204" pitchFamily="34" charset="0"/>
                  <a:ea typeface="ＭＳ Ｐゴシック" panose="020B0600070205080204" pitchFamily="50" charset="-128"/>
                </a:defRPr>
              </a:lvl4pPr>
              <a:lvl5pPr marL="2057400" indent="-228600">
                <a:defRPr kumimoji="1" sz="1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9pPr>
            </a:lstStyle>
            <a:p>
              <a:pPr eaLnBrk="1" hangingPunct="1"/>
              <a:r>
                <a:rPr lang="en-US" altLang="ja-JP" sz="2000">
                  <a:solidFill>
                    <a:schemeClr val="tx1">
                      <a:lumMod val="85000"/>
                      <a:lumOff val="15000"/>
                    </a:schemeClr>
                  </a:solidFill>
                  <a:latin typeface="Yu Gothic UI" panose="020B0500000000000000" pitchFamily="50" charset="-128"/>
                  <a:ea typeface="Yu Gothic UI" panose="020B0500000000000000" pitchFamily="50" charset="-128"/>
                </a:rPr>
                <a:t>MEMO</a:t>
              </a:r>
              <a:endParaRPr lang="ja-JP" altLang="en-US" sz="2000">
                <a:solidFill>
                  <a:schemeClr val="tx1">
                    <a:lumMod val="85000"/>
                    <a:lumOff val="15000"/>
                  </a:schemeClr>
                </a:solidFill>
                <a:latin typeface="Yu Gothic UI" panose="020B0500000000000000" pitchFamily="50" charset="-128"/>
                <a:ea typeface="Yu Gothic UI" panose="020B0500000000000000" pitchFamily="50" charset="-128"/>
              </a:endParaRPr>
            </a:p>
          </p:txBody>
        </p:sp>
        <p:cxnSp>
          <p:nvCxnSpPr>
            <p:cNvPr id="49" name="直線コネクタ 48"/>
            <p:cNvCxnSpPr/>
            <p:nvPr/>
          </p:nvCxnSpPr>
          <p:spPr>
            <a:xfrm>
              <a:off x="392103" y="1065757"/>
              <a:ext cx="6097288" cy="1587"/>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0" name="直線コネクタ 49"/>
            <p:cNvCxnSpPr/>
            <p:nvPr/>
          </p:nvCxnSpPr>
          <p:spPr>
            <a:xfrm>
              <a:off x="392103" y="1310199"/>
              <a:ext cx="6097288" cy="1587"/>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p:nvPr/>
          </p:nvCxnSpPr>
          <p:spPr>
            <a:xfrm>
              <a:off x="392103" y="1565751"/>
              <a:ext cx="6097288" cy="158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a:off x="392103" y="1810193"/>
              <a:ext cx="6097288" cy="158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a:off x="392103" y="2046698"/>
              <a:ext cx="6097288" cy="1587"/>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a:off x="392103" y="2291140"/>
              <a:ext cx="6097288" cy="1587"/>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a:off x="392103" y="2546692"/>
              <a:ext cx="6097288" cy="158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a:off x="392103" y="2791133"/>
              <a:ext cx="6097288" cy="158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a:off x="392103" y="3021290"/>
              <a:ext cx="6097288" cy="1587"/>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8" name="直線コネクタ 57"/>
            <p:cNvCxnSpPr/>
            <p:nvPr/>
          </p:nvCxnSpPr>
          <p:spPr>
            <a:xfrm>
              <a:off x="392103" y="3265732"/>
              <a:ext cx="6097288" cy="1587"/>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a:xfrm>
              <a:off x="392103" y="3521284"/>
              <a:ext cx="6097288" cy="158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0" name="直線コネクタ 59"/>
            <p:cNvCxnSpPr/>
            <p:nvPr/>
          </p:nvCxnSpPr>
          <p:spPr>
            <a:xfrm>
              <a:off x="392103" y="3765725"/>
              <a:ext cx="6097288" cy="158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a:off x="392103" y="4002231"/>
              <a:ext cx="6097288" cy="1587"/>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p:nvPr/>
          </p:nvCxnSpPr>
          <p:spPr>
            <a:xfrm>
              <a:off x="392103" y="4246673"/>
              <a:ext cx="6097288" cy="1587"/>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3" name="直線コネクタ 62"/>
            <p:cNvCxnSpPr/>
            <p:nvPr/>
          </p:nvCxnSpPr>
          <p:spPr>
            <a:xfrm>
              <a:off x="392103" y="4502225"/>
              <a:ext cx="6097288" cy="158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4" name="直線コネクタ 63"/>
            <p:cNvCxnSpPr/>
            <p:nvPr/>
          </p:nvCxnSpPr>
          <p:spPr>
            <a:xfrm>
              <a:off x="392103" y="4746666"/>
              <a:ext cx="6097288" cy="158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5" name="直線コネクタ 64"/>
            <p:cNvCxnSpPr/>
            <p:nvPr/>
          </p:nvCxnSpPr>
          <p:spPr>
            <a:xfrm>
              <a:off x="392103" y="4972060"/>
              <a:ext cx="6097288" cy="158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6" name="直線コネクタ 65"/>
            <p:cNvCxnSpPr/>
            <p:nvPr/>
          </p:nvCxnSpPr>
          <p:spPr>
            <a:xfrm>
              <a:off x="392103" y="5216502"/>
              <a:ext cx="6097288" cy="158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7" name="直線コネクタ 66"/>
            <p:cNvCxnSpPr/>
            <p:nvPr/>
          </p:nvCxnSpPr>
          <p:spPr>
            <a:xfrm>
              <a:off x="392103" y="5472055"/>
              <a:ext cx="6097288" cy="1587"/>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8" name="直線コネクタ 67"/>
            <p:cNvCxnSpPr/>
            <p:nvPr/>
          </p:nvCxnSpPr>
          <p:spPr>
            <a:xfrm>
              <a:off x="392103" y="5716497"/>
              <a:ext cx="6097288" cy="1587"/>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9" name="直線コネクタ 68"/>
            <p:cNvCxnSpPr/>
            <p:nvPr/>
          </p:nvCxnSpPr>
          <p:spPr>
            <a:xfrm>
              <a:off x="392103" y="5953001"/>
              <a:ext cx="6097288" cy="158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0" name="直線コネクタ 69"/>
            <p:cNvCxnSpPr/>
            <p:nvPr/>
          </p:nvCxnSpPr>
          <p:spPr>
            <a:xfrm>
              <a:off x="392103" y="6197443"/>
              <a:ext cx="6097288" cy="158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1" name="直線コネクタ 70"/>
            <p:cNvCxnSpPr/>
            <p:nvPr/>
          </p:nvCxnSpPr>
          <p:spPr>
            <a:xfrm>
              <a:off x="392103" y="6452996"/>
              <a:ext cx="6097288" cy="1587"/>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2" name="直線コネクタ 71"/>
            <p:cNvCxnSpPr/>
            <p:nvPr/>
          </p:nvCxnSpPr>
          <p:spPr>
            <a:xfrm>
              <a:off x="392103" y="6697437"/>
              <a:ext cx="6097288" cy="1587"/>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3" name="直線コネクタ 72"/>
            <p:cNvCxnSpPr/>
            <p:nvPr/>
          </p:nvCxnSpPr>
          <p:spPr>
            <a:xfrm>
              <a:off x="392103" y="6927593"/>
              <a:ext cx="6097288" cy="158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4" name="直線コネクタ 73"/>
            <p:cNvCxnSpPr/>
            <p:nvPr/>
          </p:nvCxnSpPr>
          <p:spPr>
            <a:xfrm>
              <a:off x="392103" y="7172035"/>
              <a:ext cx="6097288" cy="158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5" name="直線コネクタ 74"/>
            <p:cNvCxnSpPr/>
            <p:nvPr/>
          </p:nvCxnSpPr>
          <p:spPr>
            <a:xfrm>
              <a:off x="392103" y="7427588"/>
              <a:ext cx="6097288" cy="1587"/>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6" name="直線コネクタ 75"/>
            <p:cNvCxnSpPr/>
            <p:nvPr/>
          </p:nvCxnSpPr>
          <p:spPr>
            <a:xfrm>
              <a:off x="392103" y="7672029"/>
              <a:ext cx="6097288" cy="1587"/>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7" name="直線コネクタ 76"/>
            <p:cNvCxnSpPr/>
            <p:nvPr/>
          </p:nvCxnSpPr>
          <p:spPr>
            <a:xfrm>
              <a:off x="392103" y="7908534"/>
              <a:ext cx="6097288" cy="158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8" name="直線コネクタ 77"/>
            <p:cNvCxnSpPr/>
            <p:nvPr/>
          </p:nvCxnSpPr>
          <p:spPr>
            <a:xfrm>
              <a:off x="392103" y="8152975"/>
              <a:ext cx="6097288" cy="158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9" name="直線コネクタ 78"/>
            <p:cNvCxnSpPr/>
            <p:nvPr/>
          </p:nvCxnSpPr>
          <p:spPr>
            <a:xfrm>
              <a:off x="392103" y="8408529"/>
              <a:ext cx="6097288" cy="1587"/>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0" name="直線コネクタ 79"/>
            <p:cNvCxnSpPr/>
            <p:nvPr/>
          </p:nvCxnSpPr>
          <p:spPr>
            <a:xfrm>
              <a:off x="392103" y="8652970"/>
              <a:ext cx="6097288" cy="1587"/>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1" name="直線コネクタ 80"/>
            <p:cNvCxnSpPr/>
            <p:nvPr/>
          </p:nvCxnSpPr>
          <p:spPr>
            <a:xfrm>
              <a:off x="392103" y="8862491"/>
              <a:ext cx="6097288" cy="1587"/>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2" name="直線コネクタ 81"/>
            <p:cNvCxnSpPr/>
            <p:nvPr/>
          </p:nvCxnSpPr>
          <p:spPr>
            <a:xfrm>
              <a:off x="392103" y="9106933"/>
              <a:ext cx="6097288" cy="1587"/>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3" name="直線コネクタ 82"/>
            <p:cNvCxnSpPr/>
            <p:nvPr/>
          </p:nvCxnSpPr>
          <p:spPr>
            <a:xfrm>
              <a:off x="392103" y="9362485"/>
              <a:ext cx="6097288" cy="1588"/>
            </a:xfrm>
            <a:prstGeom prst="line">
              <a:avLst/>
            </a:prstGeom>
            <a:ln>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77986332"/>
      </p:ext>
    </p:extLst>
  </p:cSld>
  <p:clrMapOvr>
    <a:masterClrMapping/>
  </p:clrMapOvr>
  <p:transition/>
</p:sld>
</file>

<file path=ppt/theme/theme1.xml><?xml version="1.0" encoding="utf-8"?>
<a:theme xmlns:a="http://schemas.openxmlformats.org/drawingml/2006/main" name="1_デザインの設定">
  <a:themeElements>
    <a:clrScheme name="グレースケール">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ユーザー定義 １">
      <a:majorFont>
        <a:latin typeface="Yu Gothic UI Semibold"/>
        <a:ea typeface="Yu Gothic UI Semibold"/>
        <a:cs typeface=""/>
      </a:majorFont>
      <a:minorFont>
        <a:latin typeface="Yu Gothic UI"/>
        <a:ea typeface="Yu Gothic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ユーザー定義 1">
    <a:dk1>
      <a:srgbClr val="262626"/>
    </a:dk1>
    <a:lt1>
      <a:sysClr val="window" lastClr="FFFFFF"/>
    </a:lt1>
    <a:dk2>
      <a:srgbClr val="222A35"/>
    </a:dk2>
    <a:lt2>
      <a:srgbClr val="E60000"/>
    </a:lt2>
    <a:accent1>
      <a:srgbClr val="002060"/>
    </a:accent1>
    <a:accent2>
      <a:srgbClr val="0070C0"/>
    </a:accent2>
    <a:accent3>
      <a:srgbClr val="00B050"/>
    </a:accent3>
    <a:accent4>
      <a:srgbClr val="FFFF00"/>
    </a:accent4>
    <a:accent5>
      <a:srgbClr val="FFC000"/>
    </a:accent5>
    <a:accent6>
      <a:srgbClr val="70AD47"/>
    </a:accent6>
    <a:hlink>
      <a:srgbClr val="0563C1"/>
    </a:hlink>
    <a:folHlink>
      <a:srgbClr val="7030A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33f906a-c060-4a9c-8ce9-aef196becfb8">
      <Terms xmlns="http://schemas.microsoft.com/office/infopath/2007/PartnerControls"/>
    </lcf76f155ced4ddcb4097134ff3c332f>
    <TaxCatchAll xmlns="356fb7ab-2206-429c-923a-3da7320dc9ae" xsi:nil="true"/>
    <Notes0 xmlns="433f906a-c060-4a9c-8ce9-aef196becfb8">Completed</Notes0>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2A77C5BE4BC4124BBD6F8F588C2BB736" ma:contentTypeVersion="21" ma:contentTypeDescription="新しいドキュメントを作成します。" ma:contentTypeScope="" ma:versionID="3a055b50aa29108c16a40cd83f2cb8d5">
  <xsd:schema xmlns:xsd="http://www.w3.org/2001/XMLSchema" xmlns:xs="http://www.w3.org/2001/XMLSchema" xmlns:p="http://schemas.microsoft.com/office/2006/metadata/properties" xmlns:ns2="433f906a-c060-4a9c-8ce9-aef196becfb8" xmlns:ns3="830a02f1-33a8-41a8-a0d2-d49c9176c444" xmlns:ns4="356fb7ab-2206-429c-923a-3da7320dc9ae" targetNamespace="http://schemas.microsoft.com/office/2006/metadata/properties" ma:root="true" ma:fieldsID="016b01045ba9855c768757106eade136" ns2:_="" ns3:_="" ns4:_="">
    <xsd:import namespace="433f906a-c060-4a9c-8ce9-aef196becfb8"/>
    <xsd:import namespace="830a02f1-33a8-41a8-a0d2-d49c9176c444"/>
    <xsd:import namespace="356fb7ab-2206-429c-923a-3da7320dc9a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Notes0"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3f906a-c060-4a9c-8ce9-aef196becf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Notes0" ma:index="19" nillable="true" ma:displayName="Notes" ma:default="Completed" ma:format="Dropdown" ma:internalName="Notes0">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画像タグ" ma:readOnly="false" ma:fieldId="{5cf76f15-5ced-4ddc-b409-7134ff3c332f}" ma:taxonomyMulti="true" ma:sspId="a373d6a1-87b9-475e-b10a-bb582e919f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30a02f1-33a8-41a8-a0d2-d49c9176c444" elementFormDefault="qualified">
    <xsd:import namespace="http://schemas.microsoft.com/office/2006/documentManagement/types"/>
    <xsd:import namespace="http://schemas.microsoft.com/office/infopath/2007/PartnerControls"/>
    <xsd:element name="SharedWithUsers" ma:index="17"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共有相手の詳細情報"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56fb7ab-2206-429c-923a-3da7320dc9ae"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56131376-5951-42a3-8156-e092abbab729}" ma:internalName="TaxCatchAll" ma:showField="CatchAllData" ma:web="830a02f1-33a8-41a8-a0d2-d49c9176c44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C6B526A-A6FC-4C7B-85A0-5817C49764A6}">
  <ds:schemaRefs>
    <ds:schemaRef ds:uri="http://schemas.openxmlformats.org/package/2006/metadata/core-properties"/>
    <ds:schemaRef ds:uri="http://purl.org/dc/terms/"/>
    <ds:schemaRef ds:uri="http://purl.org/dc/dcmitype/"/>
    <ds:schemaRef ds:uri="433f906a-c060-4a9c-8ce9-aef196becfb8"/>
    <ds:schemaRef ds:uri="http://schemas.microsoft.com/office/2006/metadata/properties"/>
    <ds:schemaRef ds:uri="http://schemas.microsoft.com/office/2006/documentManagement/types"/>
    <ds:schemaRef ds:uri="http://purl.org/dc/elements/1.1/"/>
    <ds:schemaRef ds:uri="http://schemas.microsoft.com/office/infopath/2007/PartnerControls"/>
    <ds:schemaRef ds:uri="356fb7ab-2206-429c-923a-3da7320dc9ae"/>
    <ds:schemaRef ds:uri="830a02f1-33a8-41a8-a0d2-d49c9176c444"/>
    <ds:schemaRef ds:uri="http://www.w3.org/XML/1998/namespace"/>
  </ds:schemaRefs>
</ds:datastoreItem>
</file>

<file path=customXml/itemProps2.xml><?xml version="1.0" encoding="utf-8"?>
<ds:datastoreItem xmlns:ds="http://schemas.openxmlformats.org/officeDocument/2006/customXml" ds:itemID="{1D372F85-9F5C-4F35-B5C4-F10A15831BAB}">
  <ds:schemaRefs>
    <ds:schemaRef ds:uri="356fb7ab-2206-429c-923a-3da7320dc9ae"/>
    <ds:schemaRef ds:uri="433f906a-c060-4a9c-8ce9-aef196becfb8"/>
    <ds:schemaRef ds:uri="830a02f1-33a8-41a8-a0d2-d49c9176c44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BAF508C-FBBB-4A79-9CAE-69BCB2BD240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6834</TotalTime>
  <Words>1259</Words>
  <Application>Microsoft Office PowerPoint</Application>
  <PresentationFormat>A4 210 x 297 mm</PresentationFormat>
  <Paragraphs>793</Paragraphs>
  <Slides>28</Slides>
  <Notes>17</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28</vt:i4>
      </vt:variant>
    </vt:vector>
  </HeadingPairs>
  <TitlesOfParts>
    <vt:vector size="37" baseType="lpstr">
      <vt:lpstr>BIZ UDPゴシック</vt:lpstr>
      <vt:lpstr>BIZ UDP明朝 Medium</vt:lpstr>
      <vt:lpstr>Meiryo UI</vt:lpstr>
      <vt:lpstr>Noto Sans JP</vt:lpstr>
      <vt:lpstr>Yu Gothic UI</vt:lpstr>
      <vt:lpstr>Yu Gothic UI Semibold</vt:lpstr>
      <vt:lpstr>Arial</vt:lpstr>
      <vt:lpstr>Calibri</vt:lpstr>
      <vt:lpstr>1_デザインの設定</vt:lpstr>
      <vt:lpstr>PowerPoint プレゼンテーション</vt:lpstr>
      <vt:lpstr>PowerPoint プレゼンテーション</vt:lpstr>
      <vt:lpstr>INDEX</vt:lpstr>
      <vt:lpstr>PowerPoint プレゼンテーション</vt:lpstr>
      <vt:lpstr>開催概要</vt:lpstr>
      <vt:lpstr>開催概要</vt:lpstr>
      <vt:lpstr>組織体制</vt:lpstr>
      <vt:lpstr>関係者一覧</vt:lpstr>
      <vt:lpstr>関係者一覧・トランシーバー系統図</vt:lpstr>
      <vt:lpstr>PowerPoint プレゼンテーション</vt:lpstr>
      <vt:lpstr>スケジュール</vt:lpstr>
      <vt:lpstr>ステージプログラム</vt:lpstr>
      <vt:lpstr>登壇者情報</vt:lpstr>
      <vt:lpstr>レイアウト①動線</vt:lpstr>
      <vt:lpstr>レイアウト②会場レイアウト</vt:lpstr>
      <vt:lpstr>PowerPoint プレゼンテーション</vt:lpstr>
      <vt:lpstr>受付・誘導対応①</vt:lpstr>
      <vt:lpstr>受付・誘導対応②</vt:lpstr>
      <vt:lpstr>受付・誘導対応③</vt:lpstr>
      <vt:lpstr>アンケート原稿</vt:lpstr>
      <vt:lpstr>登壇者様の集合・導線</vt:lpstr>
      <vt:lpstr>PowerPoint プレゼンテーション</vt:lpstr>
      <vt:lpstr>緊急時の連絡系統</vt:lpstr>
      <vt:lpstr>緊急時経路</vt:lpstr>
      <vt:lpstr>緊急時の心得</vt:lpstr>
      <vt:lpstr>PowerPoint プレゼンテーション</vt:lpstr>
      <vt:lpstr>スタッフの心得</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0</dc:title>
  <dc:creator>hoshino</dc:creator>
  <cp:lastModifiedBy>永原 萌 Moe Nagahara</cp:lastModifiedBy>
  <cp:revision>16</cp:revision>
  <cp:lastPrinted>2025-12-09T08:51:20Z</cp:lastPrinted>
  <dcterms:created xsi:type="dcterms:W3CDTF">2007-06-17T10:12:46Z</dcterms:created>
  <dcterms:modified xsi:type="dcterms:W3CDTF">2026-03-16T08:31:50Z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0x010100D55FC619AADF00448F4D2E1E69C443EE</vt:lpwstr>
  </property>
  <property fmtid="{D5CDD505-2E9C-101B-9397-08002B2CF9AE}" pid="3" name="MediaServiceImageTags">
    <vt:lpwstr/>
  </property>
</Properties>
</file>