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72" r:id="rId1"/>
  </p:sldMasterIdLst>
  <p:notesMasterIdLst>
    <p:notesMasterId r:id="rId7"/>
  </p:notesMasterIdLst>
  <p:handoutMasterIdLst>
    <p:handoutMasterId r:id="rId8"/>
  </p:handoutMasterIdLst>
  <p:sldIdLst>
    <p:sldId id="285" r:id="rId2"/>
    <p:sldId id="256" r:id="rId3"/>
    <p:sldId id="284" r:id="rId4"/>
    <p:sldId id="260" r:id="rId5"/>
    <p:sldId id="262" r:id="rId6"/>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13B43DB-30B3-6DDD-ECE4-BA37238EBBBA}" name="永原 萌 Moe Nagahara" initials="MN" userId="S::nagahara.moe@dentsu.co.jp::8a697fd9-99df-42db-a4bd-898e86478b3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08FC"/>
    <a:srgbClr val="FF99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67D4B57-E466-4B71-A1DA-A8C04FCE4902}" v="396" dt="2026-01-14T13:36:56.89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211" autoAdjust="0"/>
    <p:restoredTop sz="94660"/>
  </p:normalViewPr>
  <p:slideViewPr>
    <p:cSldViewPr snapToGrid="0">
      <p:cViewPr varScale="1">
        <p:scale>
          <a:sx n="74" d="100"/>
          <a:sy n="74" d="100"/>
        </p:scale>
        <p:origin x="1531" y="72"/>
      </p:cViewPr>
      <p:guideLst/>
    </p:cSldViewPr>
  </p:slideViewPr>
  <p:notesTextViewPr>
    <p:cViewPr>
      <p:scale>
        <a:sx n="1" d="1"/>
        <a:sy n="1" d="1"/>
      </p:scale>
      <p:origin x="0" y="0"/>
    </p:cViewPr>
  </p:notesTextViewPr>
  <p:notesViewPr>
    <p:cSldViewPr snapToGrid="0" showGuides="1">
      <p:cViewPr varScale="1">
        <p:scale>
          <a:sx n="72" d="100"/>
          <a:sy n="72" d="100"/>
        </p:scale>
        <p:origin x="3010"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4079F475-3B5B-86D1-A92D-64FA90E17A1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027720B5-854B-D333-3EE5-29A68DC7D5B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4457E96-A8ED-4E93-856B-449FECE0CBA1}" type="datetimeFigureOut">
              <a:rPr kumimoji="1" lang="ja-JP" altLang="en-US" smtClean="0"/>
              <a:t>2026/3/16</a:t>
            </a:fld>
            <a:endParaRPr kumimoji="1" lang="ja-JP" altLang="en-US"/>
          </a:p>
        </p:txBody>
      </p:sp>
      <p:sp>
        <p:nvSpPr>
          <p:cNvPr id="4" name="フッター プレースホルダー 3">
            <a:extLst>
              <a:ext uri="{FF2B5EF4-FFF2-40B4-BE49-F238E27FC236}">
                <a16:creationId xmlns:a16="http://schemas.microsoft.com/office/drawing/2014/main" id="{615D8395-BA84-5283-7480-C6DC3F712E4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D00C0B64-03EC-81AA-0432-9D435015877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347AE2D-E4FA-4086-AF99-6498157EA50D}" type="slidenum">
              <a:rPr kumimoji="1" lang="ja-JP" altLang="en-US" smtClean="0"/>
              <a:t>‹#›</a:t>
            </a:fld>
            <a:endParaRPr kumimoji="1" lang="ja-JP" altLang="en-US"/>
          </a:p>
        </p:txBody>
      </p:sp>
    </p:spTree>
    <p:extLst>
      <p:ext uri="{BB962C8B-B14F-4D97-AF65-F5344CB8AC3E}">
        <p14:creationId xmlns:p14="http://schemas.microsoft.com/office/powerpoint/2010/main" val="706452938"/>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DCDDB7-E740-46C1-9CBC-4078C3EBD601}" type="datetimeFigureOut">
              <a:rPr kumimoji="1" lang="ja-JP" altLang="en-US" smtClean="0"/>
              <a:t>2026/3/16</a:t>
            </a:fld>
            <a:endParaRPr kumimoji="1" lang="ja-JP" altLang="en-US"/>
          </a:p>
        </p:txBody>
      </p:sp>
      <p:sp>
        <p:nvSpPr>
          <p:cNvPr id="4" name="スライド イメージ プレースホルダー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FB53A7-F45B-47FD-A1A5-9CBFEA6C1271}" type="slidenum">
              <a:rPr kumimoji="1" lang="ja-JP" altLang="en-US" smtClean="0"/>
              <a:t>‹#›</a:t>
            </a:fld>
            <a:endParaRPr kumimoji="1" lang="ja-JP" altLang="en-US"/>
          </a:p>
        </p:txBody>
      </p:sp>
    </p:spTree>
    <p:extLst>
      <p:ext uri="{BB962C8B-B14F-4D97-AF65-F5344CB8AC3E}">
        <p14:creationId xmlns:p14="http://schemas.microsoft.com/office/powerpoint/2010/main" val="184362967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ユーザー設定レイアウト">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92D9FEE6-8BDF-A222-E803-FFBBC7DA7E4E}"/>
              </a:ext>
            </a:extLst>
          </p:cNvPr>
          <p:cNvSpPr/>
          <p:nvPr userDrawn="1"/>
        </p:nvSpPr>
        <p:spPr>
          <a:xfrm>
            <a:off x="0" y="0"/>
            <a:ext cx="9906000" cy="6858000"/>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309B8B0F-1884-0494-0902-783853E3B731}"/>
              </a:ext>
            </a:extLst>
          </p:cNvPr>
          <p:cNvSpPr/>
          <p:nvPr userDrawn="1"/>
        </p:nvSpPr>
        <p:spPr>
          <a:xfrm>
            <a:off x="891540" y="933501"/>
            <a:ext cx="8122920" cy="499099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スライド番号プレースホルダ 5">
            <a:extLst>
              <a:ext uri="{FF2B5EF4-FFF2-40B4-BE49-F238E27FC236}">
                <a16:creationId xmlns:a16="http://schemas.microsoft.com/office/drawing/2014/main" id="{D3DD52D5-AE9D-7A6B-F6C2-859DD8E599A0}"/>
              </a:ext>
            </a:extLst>
          </p:cNvPr>
          <p:cNvSpPr>
            <a:spLocks noGrp="1"/>
          </p:cNvSpPr>
          <p:nvPr>
            <p:ph type="sldNum" sz="quarter" idx="10"/>
          </p:nvPr>
        </p:nvSpPr>
        <p:spPr>
          <a:xfrm>
            <a:off x="7550837" y="102179"/>
            <a:ext cx="2311400" cy="291044"/>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b="1">
                <a:solidFill>
                  <a:schemeClr val="bg1">
                    <a:lumMod val="50000"/>
                  </a:schemeClr>
                </a:solidFill>
                <a:latin typeface="Meiryo UI" panose="020B0604030504040204" pitchFamily="50" charset="-128"/>
                <a:ea typeface="Meiryo UI" panose="020B0604030504040204" pitchFamily="50" charset="-128"/>
              </a:defRPr>
            </a:lvl1pPr>
          </a:lstStyle>
          <a:p>
            <a:pPr>
              <a:defRPr/>
            </a:pPr>
            <a:fld id="{5E7D7954-18C6-A541-9DC7-5F4E58F277BE}" type="slidenum">
              <a:rPr lang="ja-JP" altLang="en-US" smtClean="0"/>
              <a:pPr>
                <a:defRPr/>
              </a:pPr>
              <a:t>‹#›</a:t>
            </a:fld>
            <a:endParaRPr lang="ja-JP" altLang="en-US"/>
          </a:p>
        </p:txBody>
      </p:sp>
    </p:spTree>
    <p:extLst>
      <p:ext uri="{BB962C8B-B14F-4D97-AF65-F5344CB8AC3E}">
        <p14:creationId xmlns:p14="http://schemas.microsoft.com/office/powerpoint/2010/main" val="4082425675"/>
      </p:ext>
    </p:extLst>
  </p:cSld>
  <p:clrMapOvr>
    <a:masterClrMapping/>
  </p:clrMapOvr>
  <p:extLst>
    <p:ext uri="{DCECCB84-F9BA-43D5-87BE-67443E8EF086}">
      <p15:sldGuideLst xmlns:p15="http://schemas.microsoft.com/office/powerpoint/2012/main">
        <p15:guide id="1" orient="horz" pos="2160">
          <p15:clr>
            <a:srgbClr val="FBAE40"/>
          </p15:clr>
        </p15:guide>
        <p15:guide id="2" pos="312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ユーザー設定レイアウト">
    <p:spTree>
      <p:nvGrpSpPr>
        <p:cNvPr id="1" name=""/>
        <p:cNvGrpSpPr/>
        <p:nvPr/>
      </p:nvGrpSpPr>
      <p:grpSpPr>
        <a:xfrm>
          <a:off x="0" y="0"/>
          <a:ext cx="0" cy="0"/>
          <a:chOff x="0" y="0"/>
          <a:chExt cx="0" cy="0"/>
        </a:xfrm>
      </p:grpSpPr>
      <p:sp>
        <p:nvSpPr>
          <p:cNvPr id="6" name="スライド番号プレースホルダ 5">
            <a:extLst>
              <a:ext uri="{FF2B5EF4-FFF2-40B4-BE49-F238E27FC236}">
                <a16:creationId xmlns:a16="http://schemas.microsoft.com/office/drawing/2014/main" id="{D3DD52D5-AE9D-7A6B-F6C2-859DD8E599A0}"/>
              </a:ext>
            </a:extLst>
          </p:cNvPr>
          <p:cNvSpPr>
            <a:spLocks noGrp="1"/>
          </p:cNvSpPr>
          <p:nvPr>
            <p:ph type="sldNum" sz="quarter" idx="10"/>
          </p:nvPr>
        </p:nvSpPr>
        <p:spPr>
          <a:xfrm>
            <a:off x="7550837" y="102179"/>
            <a:ext cx="2311400" cy="291044"/>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b="1">
                <a:solidFill>
                  <a:schemeClr val="bg1">
                    <a:lumMod val="50000"/>
                  </a:schemeClr>
                </a:solidFill>
                <a:latin typeface="Meiryo UI" panose="020B0604030504040204" pitchFamily="50" charset="-128"/>
                <a:ea typeface="Meiryo UI" panose="020B0604030504040204" pitchFamily="50" charset="-128"/>
              </a:defRPr>
            </a:lvl1pPr>
          </a:lstStyle>
          <a:p>
            <a:pPr>
              <a:defRPr/>
            </a:pPr>
            <a:fld id="{5E7D7954-18C6-A541-9DC7-5F4E58F277BE}" type="slidenum">
              <a:rPr lang="ja-JP" altLang="en-US" smtClean="0"/>
              <a:pPr>
                <a:defRPr/>
              </a:pPr>
              <a:t>‹#›</a:t>
            </a:fld>
            <a:endParaRPr lang="ja-JP" altLang="en-US"/>
          </a:p>
        </p:txBody>
      </p:sp>
      <p:cxnSp>
        <p:nvCxnSpPr>
          <p:cNvPr id="7" name="直線コネクタ 6">
            <a:extLst>
              <a:ext uri="{FF2B5EF4-FFF2-40B4-BE49-F238E27FC236}">
                <a16:creationId xmlns:a16="http://schemas.microsoft.com/office/drawing/2014/main" id="{32AC05C2-9A3E-B362-7758-DE1972062702}"/>
              </a:ext>
            </a:extLst>
          </p:cNvPr>
          <p:cNvCxnSpPr/>
          <p:nvPr userDrawn="1"/>
        </p:nvCxnSpPr>
        <p:spPr>
          <a:xfrm>
            <a:off x="0" y="427286"/>
            <a:ext cx="9906000" cy="0"/>
          </a:xfrm>
          <a:prstGeom prst="line">
            <a:avLst/>
          </a:prstGeom>
          <a:ln w="63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8" name="正方形/長方形 7">
            <a:extLst>
              <a:ext uri="{FF2B5EF4-FFF2-40B4-BE49-F238E27FC236}">
                <a16:creationId xmlns:a16="http://schemas.microsoft.com/office/drawing/2014/main" id="{592EB513-4C99-A039-27FB-81655A18B59B}"/>
              </a:ext>
            </a:extLst>
          </p:cNvPr>
          <p:cNvSpPr/>
          <p:nvPr userDrawn="1"/>
        </p:nvSpPr>
        <p:spPr bwMode="auto">
          <a:xfrm>
            <a:off x="66261" y="121701"/>
            <a:ext cx="70899" cy="252000"/>
          </a:xfrm>
          <a:prstGeom prst="rect">
            <a:avLst/>
          </a:prstGeom>
          <a:solidFill>
            <a:srgbClr val="213364"/>
          </a:solidFill>
          <a:ln w="3175" cap="flat" cmpd="sng" algn="ctr">
            <a:noFill/>
            <a:prstDash val="solid"/>
            <a:round/>
            <a:headEnd type="none" w="med" len="med"/>
            <a:tailEnd type="none" w="med" len="med"/>
          </a:ln>
          <a:effectLst/>
        </p:spPr>
        <p:txBody>
          <a:bodyPr rtlCol="0" anchor="ctr"/>
          <a:lstStyle/>
          <a:p>
            <a:pPr algn="ctr" eaLnBrk="1" hangingPunct="1">
              <a:lnSpc>
                <a:spcPct val="130000"/>
              </a:lnSpc>
              <a:spcBef>
                <a:spcPts val="0"/>
              </a:spcBef>
            </a:pPr>
            <a:endParaRPr kumimoji="1" lang="ja-JP" altLang="en-US" sz="800" b="0" i="0">
              <a:latin typeface="Meiryo UI" panose="020B0604030504040204" pitchFamily="34" charset="-128"/>
              <a:ea typeface="Meiryo UI" panose="020B0604030504040204" pitchFamily="34" charset="-128"/>
              <a:cs typeface="Meiryo" charset="-128"/>
            </a:endParaRPr>
          </a:p>
        </p:txBody>
      </p:sp>
    </p:spTree>
    <p:extLst>
      <p:ext uri="{BB962C8B-B14F-4D97-AF65-F5344CB8AC3E}">
        <p14:creationId xmlns:p14="http://schemas.microsoft.com/office/powerpoint/2010/main" val="160603794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ユーザー設定レイアウト">
    <p:spTree>
      <p:nvGrpSpPr>
        <p:cNvPr id="1" name=""/>
        <p:cNvGrpSpPr/>
        <p:nvPr/>
      </p:nvGrpSpPr>
      <p:grpSpPr>
        <a:xfrm>
          <a:off x="0" y="0"/>
          <a:ext cx="0" cy="0"/>
          <a:chOff x="0" y="0"/>
          <a:chExt cx="0" cy="0"/>
        </a:xfrm>
      </p:grpSpPr>
      <p:sp>
        <p:nvSpPr>
          <p:cNvPr id="6" name="スライド番号プレースホルダ 5">
            <a:extLst>
              <a:ext uri="{FF2B5EF4-FFF2-40B4-BE49-F238E27FC236}">
                <a16:creationId xmlns:a16="http://schemas.microsoft.com/office/drawing/2014/main" id="{D3DD52D5-AE9D-7A6B-F6C2-859DD8E599A0}"/>
              </a:ext>
            </a:extLst>
          </p:cNvPr>
          <p:cNvSpPr>
            <a:spLocks noGrp="1"/>
          </p:cNvSpPr>
          <p:nvPr>
            <p:ph type="sldNum" sz="quarter" idx="10"/>
          </p:nvPr>
        </p:nvSpPr>
        <p:spPr>
          <a:xfrm>
            <a:off x="7550837" y="102179"/>
            <a:ext cx="2311400" cy="291044"/>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b="1">
                <a:solidFill>
                  <a:schemeClr val="bg1">
                    <a:lumMod val="50000"/>
                  </a:schemeClr>
                </a:solidFill>
                <a:latin typeface="Meiryo UI" panose="020B0604030504040204" pitchFamily="50" charset="-128"/>
                <a:ea typeface="Meiryo UI" panose="020B0604030504040204" pitchFamily="50" charset="-128"/>
              </a:defRPr>
            </a:lvl1pPr>
          </a:lstStyle>
          <a:p>
            <a:pPr>
              <a:defRPr/>
            </a:pPr>
            <a:fld id="{5E7D7954-18C6-A541-9DC7-5F4E58F277BE}" type="slidenum">
              <a:rPr lang="ja-JP" altLang="en-US" smtClean="0"/>
              <a:pPr>
                <a:defRPr/>
              </a:pPr>
              <a:t>‹#›</a:t>
            </a:fld>
            <a:endParaRPr lang="ja-JP" altLang="en-US"/>
          </a:p>
        </p:txBody>
      </p:sp>
      <p:cxnSp>
        <p:nvCxnSpPr>
          <p:cNvPr id="7" name="直線コネクタ 6">
            <a:extLst>
              <a:ext uri="{FF2B5EF4-FFF2-40B4-BE49-F238E27FC236}">
                <a16:creationId xmlns:a16="http://schemas.microsoft.com/office/drawing/2014/main" id="{32AC05C2-9A3E-B362-7758-DE1972062702}"/>
              </a:ext>
            </a:extLst>
          </p:cNvPr>
          <p:cNvCxnSpPr/>
          <p:nvPr userDrawn="1"/>
        </p:nvCxnSpPr>
        <p:spPr>
          <a:xfrm>
            <a:off x="0" y="427286"/>
            <a:ext cx="9906000" cy="0"/>
          </a:xfrm>
          <a:prstGeom prst="line">
            <a:avLst/>
          </a:prstGeom>
          <a:ln w="63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8" name="正方形/長方形 7">
            <a:extLst>
              <a:ext uri="{FF2B5EF4-FFF2-40B4-BE49-F238E27FC236}">
                <a16:creationId xmlns:a16="http://schemas.microsoft.com/office/drawing/2014/main" id="{592EB513-4C99-A039-27FB-81655A18B59B}"/>
              </a:ext>
            </a:extLst>
          </p:cNvPr>
          <p:cNvSpPr/>
          <p:nvPr userDrawn="1"/>
        </p:nvSpPr>
        <p:spPr bwMode="auto">
          <a:xfrm>
            <a:off x="66261" y="121701"/>
            <a:ext cx="70899" cy="252000"/>
          </a:xfrm>
          <a:prstGeom prst="rect">
            <a:avLst/>
          </a:prstGeom>
          <a:solidFill>
            <a:srgbClr val="213364"/>
          </a:solidFill>
          <a:ln w="3175" cap="flat" cmpd="sng" algn="ctr">
            <a:noFill/>
            <a:prstDash val="solid"/>
            <a:round/>
            <a:headEnd type="none" w="med" len="med"/>
            <a:tailEnd type="none" w="med" len="med"/>
          </a:ln>
          <a:effectLst/>
        </p:spPr>
        <p:txBody>
          <a:bodyPr rtlCol="0" anchor="ctr"/>
          <a:lstStyle/>
          <a:p>
            <a:pPr algn="ctr" eaLnBrk="1" hangingPunct="1">
              <a:lnSpc>
                <a:spcPct val="130000"/>
              </a:lnSpc>
              <a:spcBef>
                <a:spcPts val="0"/>
              </a:spcBef>
            </a:pPr>
            <a:endParaRPr kumimoji="1" lang="ja-JP" altLang="en-US" sz="800" b="0" i="0">
              <a:latin typeface="Meiryo UI" panose="020B0604030504040204" pitchFamily="34" charset="-128"/>
              <a:ea typeface="Meiryo UI" panose="020B0604030504040204" pitchFamily="34" charset="-128"/>
              <a:cs typeface="Meiryo" charset="-128"/>
            </a:endParaRPr>
          </a:p>
        </p:txBody>
      </p:sp>
    </p:spTree>
    <p:extLst>
      <p:ext uri="{BB962C8B-B14F-4D97-AF65-F5344CB8AC3E}">
        <p14:creationId xmlns:p14="http://schemas.microsoft.com/office/powerpoint/2010/main" val="2091378168"/>
      </p:ext>
    </p:extLst>
  </p:cSld>
  <p:clrMapOvr>
    <a:masterClrMapping/>
  </p:clrMapOvr>
  <p:extLst>
    <p:ext uri="{DCECCB84-F9BA-43D5-87BE-67443E8EF086}">
      <p15:sldGuideLst xmlns:p15="http://schemas.microsoft.com/office/powerpoint/2012/main">
        <p15:guide id="1" orient="horz" pos="2160">
          <p15:clr>
            <a:srgbClr val="FBAE40"/>
          </p15:clr>
        </p15:guide>
        <p15:guide id="2" pos="312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graphicFrame>
        <p:nvGraphicFramePr>
          <p:cNvPr id="7" name="表 6">
            <a:extLst>
              <a:ext uri="{FF2B5EF4-FFF2-40B4-BE49-F238E27FC236}">
                <a16:creationId xmlns:a16="http://schemas.microsoft.com/office/drawing/2014/main" id="{3BA93CF4-59A2-9A87-DA7F-E8F5C27053CD}"/>
              </a:ext>
            </a:extLst>
          </p:cNvPr>
          <p:cNvGraphicFramePr>
            <a:graphicFrameLocks noGrp="1"/>
          </p:cNvGraphicFramePr>
          <p:nvPr userDrawn="1">
            <p:extLst>
              <p:ext uri="{D42A27DB-BD31-4B8C-83A1-F6EECF244321}">
                <p14:modId xmlns:p14="http://schemas.microsoft.com/office/powerpoint/2010/main" val="1304643854"/>
              </p:ext>
            </p:extLst>
          </p:nvPr>
        </p:nvGraphicFramePr>
        <p:xfrm>
          <a:off x="50124" y="79784"/>
          <a:ext cx="9812111" cy="6707096"/>
        </p:xfrm>
        <a:graphic>
          <a:graphicData uri="http://schemas.openxmlformats.org/drawingml/2006/table">
            <a:tbl>
              <a:tblPr/>
              <a:tblGrid>
                <a:gridCol w="487419">
                  <a:extLst>
                    <a:ext uri="{9D8B030D-6E8A-4147-A177-3AD203B41FA5}">
                      <a16:colId xmlns:a16="http://schemas.microsoft.com/office/drawing/2014/main" val="20000"/>
                    </a:ext>
                  </a:extLst>
                </a:gridCol>
                <a:gridCol w="473566">
                  <a:extLst>
                    <a:ext uri="{9D8B030D-6E8A-4147-A177-3AD203B41FA5}">
                      <a16:colId xmlns:a16="http://schemas.microsoft.com/office/drawing/2014/main" val="20001"/>
                    </a:ext>
                  </a:extLst>
                </a:gridCol>
                <a:gridCol w="1386410">
                  <a:extLst>
                    <a:ext uri="{9D8B030D-6E8A-4147-A177-3AD203B41FA5}">
                      <a16:colId xmlns:a16="http://schemas.microsoft.com/office/drawing/2014/main" val="20002"/>
                    </a:ext>
                  </a:extLst>
                </a:gridCol>
                <a:gridCol w="615232">
                  <a:extLst>
                    <a:ext uri="{9D8B030D-6E8A-4147-A177-3AD203B41FA5}">
                      <a16:colId xmlns:a16="http://schemas.microsoft.com/office/drawing/2014/main" val="3374831085"/>
                    </a:ext>
                  </a:extLst>
                </a:gridCol>
                <a:gridCol w="586394">
                  <a:extLst>
                    <a:ext uri="{9D8B030D-6E8A-4147-A177-3AD203B41FA5}">
                      <a16:colId xmlns:a16="http://schemas.microsoft.com/office/drawing/2014/main" val="2776274528"/>
                    </a:ext>
                  </a:extLst>
                </a:gridCol>
                <a:gridCol w="1124721">
                  <a:extLst>
                    <a:ext uri="{9D8B030D-6E8A-4147-A177-3AD203B41FA5}">
                      <a16:colId xmlns:a16="http://schemas.microsoft.com/office/drawing/2014/main" val="20003"/>
                    </a:ext>
                  </a:extLst>
                </a:gridCol>
                <a:gridCol w="5138369">
                  <a:extLst>
                    <a:ext uri="{9D8B030D-6E8A-4147-A177-3AD203B41FA5}">
                      <a16:colId xmlns:a16="http://schemas.microsoft.com/office/drawing/2014/main" val="20005"/>
                    </a:ext>
                  </a:extLst>
                </a:gridCol>
              </a:tblGrid>
              <a:tr h="41534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charset="-128"/>
                        </a:rPr>
                        <a:t>TIME</a:t>
                      </a:r>
                      <a:endPar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charset="-128"/>
                      </a:endParaRPr>
                    </a:p>
                  </a:txBody>
                  <a:tcPr marL="91442" marR="91442" marT="46800" marB="45716" anchor="ctr" horzOverflow="overflow">
                    <a:lnL w="3175" cap="flat" cmpd="sng" algn="ctr">
                      <a:solidFill>
                        <a:srgbClr val="000000"/>
                      </a:solidFill>
                      <a:prstDash val="solid"/>
                      <a:round/>
                      <a:headEnd type="none" w="med" len="med"/>
                      <a:tailEnd type="none" w="med" len="med"/>
                    </a:lnL>
                    <a:lnR w="12700" cap="flat" cmpd="sng" algn="ctr">
                      <a:solidFill>
                        <a:schemeClr val="bg1"/>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a:noFill/>
                    </a:lnTlToBr>
                    <a:lnBlToTr>
                      <a:noFill/>
                    </a:lnBlToTr>
                    <a:solidFill>
                      <a:srgbClr val="F0EF8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charset="-128"/>
                        </a:rPr>
                        <a:t>LAP</a:t>
                      </a:r>
                      <a:endPar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charset="-128"/>
                      </a:endParaRPr>
                    </a:p>
                  </a:txBody>
                  <a:tcPr marL="91442" marR="91442" marT="46800" marB="4571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a:noFill/>
                    </a:lnTlToBr>
                    <a:lnBlToTr>
                      <a:noFill/>
                    </a:lnBlToTr>
                    <a:solidFill>
                      <a:srgbClr val="F0EF8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charset="-128"/>
                        </a:rPr>
                        <a:t>SCENE</a:t>
                      </a:r>
                      <a:endPar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charset="-128"/>
                      </a:endParaRPr>
                    </a:p>
                  </a:txBody>
                  <a:tcPr marL="91442" marR="91442" marT="46800" marB="4571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a:noFill/>
                    </a:lnTlToBr>
                    <a:lnBlToTr>
                      <a:noFill/>
                    </a:lnBlToTr>
                    <a:solidFill>
                      <a:srgbClr val="F0EF8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ja-JP"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charset="-128"/>
                        </a:rPr>
                        <a:t>Light</a:t>
                      </a:r>
                    </a:p>
                  </a:txBody>
                  <a:tcPr marL="91442" marR="91442" marT="46800" marB="4571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a:noFill/>
                    </a:lnTlToBr>
                    <a:lnBlToTr>
                      <a:noFill/>
                    </a:lnBlToTr>
                    <a:solidFill>
                      <a:srgbClr val="F0EF8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charset="-128"/>
                        </a:rPr>
                        <a:t>BGM</a:t>
                      </a:r>
                      <a:endPar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charset="-128"/>
                      </a:endParaRPr>
                    </a:p>
                  </a:txBody>
                  <a:tcPr marL="91442" marR="91442" marT="46800" marB="4571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a:noFill/>
                    </a:lnTlToBr>
                    <a:lnBlToTr>
                      <a:noFill/>
                    </a:lnBlToTr>
                    <a:solidFill>
                      <a:srgbClr val="F0EF8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charset="-128"/>
                        </a:rPr>
                        <a:t>SCREEN</a:t>
                      </a:r>
                      <a:endPar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charset="-128"/>
                      </a:endParaRPr>
                    </a:p>
                  </a:txBody>
                  <a:tcPr marL="91442" marR="91442" marT="46800" marB="4571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a:noFill/>
                    </a:lnTlToBr>
                    <a:lnBlToTr>
                      <a:noFill/>
                    </a:lnBlToTr>
                    <a:solidFill>
                      <a:srgbClr val="F0EF8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charset="-128"/>
                        </a:rPr>
                        <a:t>CONTENTS</a:t>
                      </a:r>
                      <a:endPar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charset="-128"/>
                      </a:endParaRPr>
                    </a:p>
                  </a:txBody>
                  <a:tcPr marL="91442" marR="91442" marT="46800" marB="45716" anchor="ctr" horzOverflow="overflow">
                    <a:lnL w="12700" cap="flat" cmpd="sng" algn="ctr">
                      <a:solidFill>
                        <a:schemeClr val="bg1"/>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a:noFill/>
                    </a:lnTlToBr>
                    <a:lnBlToTr>
                      <a:noFill/>
                    </a:lnBlToTr>
                    <a:solidFill>
                      <a:srgbClr val="F0EF8D"/>
                    </a:solidFill>
                  </a:tcPr>
                </a:tc>
                <a:extLst>
                  <a:ext uri="{0D108BD9-81ED-4DB2-BD59-A6C34878D82A}">
                    <a16:rowId xmlns:a16="http://schemas.microsoft.com/office/drawing/2014/main" val="10000"/>
                  </a:ext>
                </a:extLst>
              </a:tr>
              <a:tr h="629174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a:ln>
                          <a:noFill/>
                        </a:ln>
                        <a:solidFill>
                          <a:schemeClr val="tx1"/>
                        </a:solidFill>
                        <a:effectLst/>
                        <a:latin typeface="BIZ UDPゴシック" panose="020B0400000000000000" pitchFamily="50" charset="-128"/>
                        <a:ea typeface="BIZ UDPゴシック" panose="020B0400000000000000" pitchFamily="50" charset="-128"/>
                        <a:cs typeface="YuGothic ミディアム" charset="-128"/>
                      </a:endParaRPr>
                    </a:p>
                  </a:txBody>
                  <a:tcPr marL="91442" marR="91442" marT="45716" marB="45716" horzOverflow="overflow">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a:ln>
                          <a:noFill/>
                        </a:ln>
                        <a:solidFill>
                          <a:schemeClr val="tx1"/>
                        </a:solidFill>
                        <a:effectLst/>
                        <a:latin typeface="BIZ UDPゴシック" panose="020B0400000000000000" pitchFamily="50" charset="-128"/>
                        <a:ea typeface="BIZ UDPゴシック" panose="020B0400000000000000" pitchFamily="50" charset="-128"/>
                        <a:cs typeface="YuGothic ミディアム" charset="-128"/>
                      </a:endParaRPr>
                    </a:p>
                  </a:txBody>
                  <a:tcPr marL="91442" marR="91442" marT="45716" marB="45716" horzOverflow="overflow">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a:ln>
                          <a:noFill/>
                        </a:ln>
                        <a:solidFill>
                          <a:schemeClr val="tx1"/>
                        </a:solidFill>
                        <a:effectLst/>
                        <a:latin typeface="BIZ UDPゴシック" panose="020B0400000000000000" pitchFamily="50" charset="-128"/>
                        <a:ea typeface="BIZ UDPゴシック" panose="020B0400000000000000" pitchFamily="50" charset="-128"/>
                        <a:cs typeface="YuGothic ミディアム" charset="-128"/>
                      </a:endParaRPr>
                    </a:p>
                  </a:txBody>
                  <a:tcPr marL="91442" marR="91442" marT="45716" marB="45716" horzOverflow="overflow">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a:ln>
                          <a:noFill/>
                        </a:ln>
                        <a:solidFill>
                          <a:schemeClr val="tx1"/>
                        </a:solidFill>
                        <a:effectLst/>
                        <a:latin typeface="BIZ UDPゴシック" panose="020B0400000000000000" pitchFamily="50" charset="-128"/>
                        <a:ea typeface="BIZ UDPゴシック" panose="020B0400000000000000" pitchFamily="50" charset="-128"/>
                        <a:cs typeface="YuGothic ミディアム" charset="-128"/>
                      </a:endParaRPr>
                    </a:p>
                  </a:txBody>
                  <a:tcPr marL="91442" marR="91442" marT="45716" marB="45716" horzOverflow="overflow">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a:ln>
                          <a:noFill/>
                        </a:ln>
                        <a:solidFill>
                          <a:schemeClr val="tx1"/>
                        </a:solidFill>
                        <a:effectLst/>
                        <a:latin typeface="BIZ UDPゴシック" panose="020B0400000000000000" pitchFamily="50" charset="-128"/>
                        <a:ea typeface="BIZ UDPゴシック" panose="020B0400000000000000" pitchFamily="50" charset="-128"/>
                        <a:cs typeface="YuGothic ミディアム" charset="-128"/>
                      </a:endParaRPr>
                    </a:p>
                  </a:txBody>
                  <a:tcPr marL="91442" marR="91442" marT="45716" marB="45716" horzOverflow="overflow">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tab pos="1168400" algn="l"/>
                        </a:tabLst>
                      </a:pPr>
                      <a:endParaRPr kumimoji="1" lang="ja-JP" altLang="en-US" sz="10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cs typeface="YuGothic ミディアム" charset="-128"/>
                      </a:endParaRPr>
                    </a:p>
                  </a:txBody>
                  <a:tcPr marL="91442" marR="91442" marT="45716" marB="45716" horzOverflow="overflow">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cs typeface="YuGothic ミディアム" charset="-128"/>
                      </a:endParaRPr>
                    </a:p>
                  </a:txBody>
                  <a:tcPr marL="91442" marR="91442" marT="45716" marB="45716" horzOverflow="overflow">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cxnSp>
        <p:nvCxnSpPr>
          <p:cNvPr id="8" name="直線コネクタ 7">
            <a:extLst>
              <a:ext uri="{FF2B5EF4-FFF2-40B4-BE49-F238E27FC236}">
                <a16:creationId xmlns:a16="http://schemas.microsoft.com/office/drawing/2014/main" id="{2E163784-A72E-89FF-A2E7-215702BCE1AE}"/>
              </a:ext>
            </a:extLst>
          </p:cNvPr>
          <p:cNvCxnSpPr/>
          <p:nvPr userDrawn="1"/>
        </p:nvCxnSpPr>
        <p:spPr>
          <a:xfrm>
            <a:off x="5472000" y="492766"/>
            <a:ext cx="0" cy="6300000"/>
          </a:xfrm>
          <a:prstGeom prst="line">
            <a:avLst/>
          </a:prstGeom>
          <a:ln w="63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9" name="テキスト ボックス 8">
            <a:extLst>
              <a:ext uri="{FF2B5EF4-FFF2-40B4-BE49-F238E27FC236}">
                <a16:creationId xmlns:a16="http://schemas.microsoft.com/office/drawing/2014/main" id="{4813FD47-780C-C73F-F036-263B425CB28F}"/>
              </a:ext>
            </a:extLst>
          </p:cNvPr>
          <p:cNvSpPr txBox="1"/>
          <p:nvPr userDrawn="1"/>
        </p:nvSpPr>
        <p:spPr>
          <a:xfrm>
            <a:off x="56456" y="498366"/>
            <a:ext cx="9793080" cy="538691"/>
          </a:xfrm>
          <a:prstGeom prst="rect">
            <a:avLst/>
          </a:prstGeom>
          <a:solidFill>
            <a:schemeClr val="bg1">
              <a:lumMod val="85000"/>
            </a:schemeClr>
          </a:solidFill>
          <a:ln>
            <a:noFill/>
          </a:ln>
          <a:effectLst/>
          <a:scene3d>
            <a:camera prst="orthographicFront">
              <a:rot lat="0" lon="0" rev="0"/>
            </a:camera>
            <a:lightRig rig="balanced" dir="t">
              <a:rot lat="0" lon="0" rev="8700000"/>
            </a:lightRig>
          </a:scene3d>
          <a:sp3d/>
        </p:spPr>
        <p:txBody>
          <a:bodyPr/>
          <a:lstStyle/>
          <a:p>
            <a:pPr eaLnBrk="1" fontAlgn="auto" hangingPunct="1">
              <a:lnSpc>
                <a:spcPct val="120000"/>
              </a:lnSpc>
              <a:spcBef>
                <a:spcPts val="0"/>
              </a:spcBef>
              <a:spcAft>
                <a:spcPts val="0"/>
              </a:spcAft>
              <a:defRPr/>
            </a:pPr>
            <a:endParaRPr lang="ja-JP" altLang="en-US" sz="900" b="0" i="0">
              <a:latin typeface="Meiryo UI" panose="020B0604030504040204" pitchFamily="50" charset="-128"/>
              <a:ea typeface="Meiryo UI" panose="020B0604030504040204" pitchFamily="50" charset="-128"/>
              <a:cs typeface="メイリオ"/>
            </a:endParaRPr>
          </a:p>
        </p:txBody>
      </p:sp>
      <p:sp>
        <p:nvSpPr>
          <p:cNvPr id="10" name="テキスト ボックス 9">
            <a:extLst>
              <a:ext uri="{FF2B5EF4-FFF2-40B4-BE49-F238E27FC236}">
                <a16:creationId xmlns:a16="http://schemas.microsoft.com/office/drawing/2014/main" id="{568397C3-2BA1-D623-1789-86B297E876EF}"/>
              </a:ext>
            </a:extLst>
          </p:cNvPr>
          <p:cNvSpPr txBox="1"/>
          <p:nvPr userDrawn="1"/>
        </p:nvSpPr>
        <p:spPr>
          <a:xfrm>
            <a:off x="95806" y="530090"/>
            <a:ext cx="968762" cy="469420"/>
          </a:xfrm>
          <a:prstGeom prst="rect">
            <a:avLst/>
          </a:prstGeom>
          <a:solidFill>
            <a:schemeClr val="bg1"/>
          </a:solidFill>
          <a:ln w="3175">
            <a:solidFill>
              <a:schemeClr val="tx1">
                <a:lumMod val="50000"/>
                <a:lumOff val="50000"/>
              </a:schemeClr>
            </a:solidFill>
          </a:ln>
          <a:effectLst/>
          <a:scene3d>
            <a:camera prst="orthographicFront">
              <a:rot lat="0" lon="0" rev="0"/>
            </a:camera>
            <a:lightRig rig="balanced" dir="t">
              <a:rot lat="0" lon="0" rev="8700000"/>
            </a:lightRig>
          </a:scene3d>
          <a:sp3d/>
        </p:spPr>
        <p:txBody>
          <a:bodyPr anchor="ctr"/>
          <a:lstStyle/>
          <a:p>
            <a:pPr algn="ctr" eaLnBrk="1" fontAlgn="auto" hangingPunct="1">
              <a:lnSpc>
                <a:spcPct val="120000"/>
              </a:lnSpc>
              <a:spcBef>
                <a:spcPts val="0"/>
              </a:spcBef>
              <a:spcAft>
                <a:spcPts val="0"/>
              </a:spcAft>
              <a:defRPr/>
            </a:pPr>
            <a:endParaRPr lang="en-US" altLang="ja-JP" sz="1000" b="0" i="0">
              <a:latin typeface="Meiryo UI" panose="020B0604030504040204" pitchFamily="50" charset="-128"/>
              <a:ea typeface="Meiryo UI" panose="020B0604030504040204" pitchFamily="50" charset="-128"/>
              <a:cs typeface="メイリオ"/>
            </a:endParaRPr>
          </a:p>
        </p:txBody>
      </p:sp>
      <p:sp>
        <p:nvSpPr>
          <p:cNvPr id="11" name="テキスト ボックス 10">
            <a:extLst>
              <a:ext uri="{FF2B5EF4-FFF2-40B4-BE49-F238E27FC236}">
                <a16:creationId xmlns:a16="http://schemas.microsoft.com/office/drawing/2014/main" id="{9742A5AC-9AF2-8AA5-D1D3-8809B3C11A5A}"/>
              </a:ext>
            </a:extLst>
          </p:cNvPr>
          <p:cNvSpPr txBox="1"/>
          <p:nvPr userDrawn="1"/>
        </p:nvSpPr>
        <p:spPr>
          <a:xfrm>
            <a:off x="2718907" y="530090"/>
            <a:ext cx="7092000" cy="469420"/>
          </a:xfrm>
          <a:prstGeom prst="rect">
            <a:avLst/>
          </a:prstGeom>
          <a:solidFill>
            <a:schemeClr val="bg1"/>
          </a:solidFill>
          <a:ln w="3175">
            <a:solidFill>
              <a:schemeClr val="tx1">
                <a:lumMod val="50000"/>
                <a:lumOff val="50000"/>
              </a:schemeClr>
            </a:solidFill>
          </a:ln>
          <a:effectLst/>
          <a:scene3d>
            <a:camera prst="orthographicFront">
              <a:rot lat="0" lon="0" rev="0"/>
            </a:camera>
            <a:lightRig rig="balanced" dir="t">
              <a:rot lat="0" lon="0" rev="8700000"/>
            </a:lightRig>
          </a:scene3d>
          <a:sp3d/>
        </p:spPr>
        <p:txBody>
          <a:bodyPr/>
          <a:lstStyle/>
          <a:p>
            <a:pPr eaLnBrk="1" fontAlgn="auto" hangingPunct="1">
              <a:lnSpc>
                <a:spcPct val="120000"/>
              </a:lnSpc>
              <a:spcBef>
                <a:spcPts val="0"/>
              </a:spcBef>
              <a:spcAft>
                <a:spcPts val="0"/>
              </a:spcAft>
              <a:defRPr/>
            </a:pPr>
            <a:endParaRPr lang="ja-JP" altLang="en-US" sz="900" b="0" i="0">
              <a:latin typeface="Meiryo UI" panose="020B0604030504040204" pitchFamily="50" charset="-128"/>
              <a:ea typeface="Meiryo UI" panose="020B0604030504040204" pitchFamily="50" charset="-128"/>
              <a:cs typeface="メイリオ"/>
            </a:endParaRPr>
          </a:p>
        </p:txBody>
      </p:sp>
      <p:sp>
        <p:nvSpPr>
          <p:cNvPr id="12" name="テキスト ボックス 11">
            <a:extLst>
              <a:ext uri="{FF2B5EF4-FFF2-40B4-BE49-F238E27FC236}">
                <a16:creationId xmlns:a16="http://schemas.microsoft.com/office/drawing/2014/main" id="{EDEC2124-E066-A876-2906-F314EC2ACE16}"/>
              </a:ext>
            </a:extLst>
          </p:cNvPr>
          <p:cNvSpPr txBox="1"/>
          <p:nvPr userDrawn="1"/>
        </p:nvSpPr>
        <p:spPr>
          <a:xfrm>
            <a:off x="2052494" y="530090"/>
            <a:ext cx="614494" cy="469420"/>
          </a:xfrm>
          <a:prstGeom prst="rect">
            <a:avLst/>
          </a:prstGeom>
          <a:solidFill>
            <a:schemeClr val="bg1"/>
          </a:solidFill>
          <a:ln w="3175">
            <a:solidFill>
              <a:schemeClr val="tx1">
                <a:lumMod val="50000"/>
                <a:lumOff val="50000"/>
              </a:schemeClr>
            </a:solidFill>
          </a:ln>
          <a:effectLst/>
          <a:scene3d>
            <a:camera prst="orthographicFront">
              <a:rot lat="0" lon="0" rev="0"/>
            </a:camera>
            <a:lightRig rig="balanced" dir="t">
              <a:rot lat="0" lon="0" rev="8700000"/>
            </a:lightRig>
          </a:scene3d>
          <a:sp3d/>
        </p:spPr>
        <p:txBody>
          <a:bodyPr anchor="ctr"/>
          <a:lstStyle/>
          <a:p>
            <a:pPr algn="ctr" eaLnBrk="1" fontAlgn="auto" hangingPunct="1">
              <a:lnSpc>
                <a:spcPct val="120000"/>
              </a:lnSpc>
              <a:spcBef>
                <a:spcPts val="0"/>
              </a:spcBef>
              <a:spcAft>
                <a:spcPts val="0"/>
              </a:spcAft>
              <a:defRPr/>
            </a:pPr>
            <a:endParaRPr lang="ja-JP" altLang="en-US" sz="800" b="0" i="0">
              <a:latin typeface="Meiryo UI" panose="020B0604030504040204" pitchFamily="50" charset="-128"/>
              <a:ea typeface="Meiryo UI" panose="020B0604030504040204" pitchFamily="50" charset="-128"/>
              <a:cs typeface="メイリオ"/>
            </a:endParaRPr>
          </a:p>
        </p:txBody>
      </p:sp>
      <p:sp>
        <p:nvSpPr>
          <p:cNvPr id="13" name="テキスト ボックス 12">
            <a:extLst>
              <a:ext uri="{FF2B5EF4-FFF2-40B4-BE49-F238E27FC236}">
                <a16:creationId xmlns:a16="http://schemas.microsoft.com/office/drawing/2014/main" id="{88A0AC4D-6538-507C-FF4A-D29AED1437B4}"/>
              </a:ext>
            </a:extLst>
          </p:cNvPr>
          <p:cNvSpPr txBox="1"/>
          <p:nvPr userDrawn="1"/>
        </p:nvSpPr>
        <p:spPr>
          <a:xfrm>
            <a:off x="1118835" y="530090"/>
            <a:ext cx="879391" cy="469420"/>
          </a:xfrm>
          <a:prstGeom prst="rect">
            <a:avLst/>
          </a:prstGeom>
          <a:solidFill>
            <a:schemeClr val="bg1"/>
          </a:solidFill>
          <a:ln w="3175">
            <a:solidFill>
              <a:schemeClr val="tx1">
                <a:lumMod val="50000"/>
                <a:lumOff val="50000"/>
              </a:schemeClr>
            </a:solidFill>
          </a:ln>
          <a:effectLst/>
          <a:scene3d>
            <a:camera prst="orthographicFront">
              <a:rot lat="0" lon="0" rev="0"/>
            </a:camera>
            <a:lightRig rig="balanced" dir="t">
              <a:rot lat="0" lon="0" rev="8700000"/>
            </a:lightRig>
          </a:scene3d>
          <a:sp3d/>
        </p:spPr>
        <p:txBody>
          <a:bodyPr anchor="ctr"/>
          <a:lstStyle/>
          <a:p>
            <a:pPr algn="ctr" eaLnBrk="1" fontAlgn="auto" hangingPunct="1">
              <a:lnSpc>
                <a:spcPct val="120000"/>
              </a:lnSpc>
              <a:spcBef>
                <a:spcPts val="0"/>
              </a:spcBef>
              <a:spcAft>
                <a:spcPts val="0"/>
              </a:spcAft>
              <a:defRPr/>
            </a:pPr>
            <a:endParaRPr lang="en-US" altLang="ja-JP" sz="1000" b="0" i="0">
              <a:latin typeface="Meiryo UI" panose="020B0604030504040204" pitchFamily="50" charset="-128"/>
              <a:ea typeface="Meiryo UI" panose="020B0604030504040204" pitchFamily="50" charset="-128"/>
              <a:cs typeface="メイリオ"/>
            </a:endParaRPr>
          </a:p>
        </p:txBody>
      </p:sp>
      <p:sp>
        <p:nvSpPr>
          <p:cNvPr id="14" name="スライド番号プレースホルダ 5">
            <a:extLst>
              <a:ext uri="{FF2B5EF4-FFF2-40B4-BE49-F238E27FC236}">
                <a16:creationId xmlns:a16="http://schemas.microsoft.com/office/drawing/2014/main" id="{C15EA7CE-2F57-0DCB-7177-D9F6EEB5EC8C}"/>
              </a:ext>
            </a:extLst>
          </p:cNvPr>
          <p:cNvSpPr>
            <a:spLocks noGrp="1"/>
          </p:cNvSpPr>
          <p:nvPr>
            <p:ph type="sldNum" sz="quarter" idx="10"/>
          </p:nvPr>
        </p:nvSpPr>
        <p:spPr>
          <a:xfrm>
            <a:off x="7550837" y="143553"/>
            <a:ext cx="2311400" cy="291044"/>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b="1">
                <a:solidFill>
                  <a:schemeClr val="bg1">
                    <a:lumMod val="50000"/>
                  </a:schemeClr>
                </a:solidFill>
                <a:latin typeface="Meiryo UI" panose="020B0604030504040204" pitchFamily="50" charset="-128"/>
                <a:ea typeface="Meiryo UI" panose="020B0604030504040204" pitchFamily="50" charset="-128"/>
              </a:defRPr>
            </a:lvl1pPr>
          </a:lstStyle>
          <a:p>
            <a:pPr>
              <a:defRPr/>
            </a:pPr>
            <a:fld id="{5E7D7954-18C6-A541-9DC7-5F4E58F277BE}" type="slidenum">
              <a:rPr lang="ja-JP" altLang="en-US" smtClean="0"/>
              <a:pPr>
                <a:defRPr/>
              </a:pPr>
              <a:t>‹#›</a:t>
            </a:fld>
            <a:endParaRPr lang="ja-JP" altLang="en-US"/>
          </a:p>
        </p:txBody>
      </p:sp>
      <p:sp>
        <p:nvSpPr>
          <p:cNvPr id="15" name="タイトル 1">
            <a:extLst>
              <a:ext uri="{FF2B5EF4-FFF2-40B4-BE49-F238E27FC236}">
                <a16:creationId xmlns:a16="http://schemas.microsoft.com/office/drawing/2014/main" id="{CB1D3BA1-D0B6-870B-29B9-2E36B300897F}"/>
              </a:ext>
            </a:extLst>
          </p:cNvPr>
          <p:cNvSpPr>
            <a:spLocks noGrp="1"/>
          </p:cNvSpPr>
          <p:nvPr>
            <p:ph type="title"/>
          </p:nvPr>
        </p:nvSpPr>
        <p:spPr>
          <a:xfrm>
            <a:off x="2718907" y="560336"/>
            <a:ext cx="3068067" cy="331152"/>
          </a:xfrm>
          <a:prstGeom prst="rect">
            <a:avLst/>
          </a:prstGeom>
        </p:spPr>
        <p:txBody>
          <a:bodyPr/>
          <a:lstStyle>
            <a:lvl1pPr algn="l">
              <a:defRPr sz="1100" b="0" i="0">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a:t>マスタ タイトルの書式設定</a:t>
            </a:r>
          </a:p>
        </p:txBody>
      </p:sp>
    </p:spTree>
    <p:extLst>
      <p:ext uri="{BB962C8B-B14F-4D97-AF65-F5344CB8AC3E}">
        <p14:creationId xmlns:p14="http://schemas.microsoft.com/office/powerpoint/2010/main" val="11031363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spTree>
      <p:nvGrpSpPr>
        <p:cNvPr id="1" name=""/>
        <p:cNvGrpSpPr/>
        <p:nvPr/>
      </p:nvGrpSpPr>
      <p:grpSpPr>
        <a:xfrm>
          <a:off x="0" y="0"/>
          <a:ext cx="0" cy="0"/>
          <a:chOff x="0" y="0"/>
          <a:chExt cx="0" cy="0"/>
        </a:xfrm>
      </p:grpSpPr>
      <p:graphicFrame>
        <p:nvGraphicFramePr>
          <p:cNvPr id="6" name="表 5">
            <a:extLst>
              <a:ext uri="{FF2B5EF4-FFF2-40B4-BE49-F238E27FC236}">
                <a16:creationId xmlns:a16="http://schemas.microsoft.com/office/drawing/2014/main" id="{005D3913-9B70-C520-0A04-4442106E6254}"/>
              </a:ext>
            </a:extLst>
          </p:cNvPr>
          <p:cNvGraphicFramePr>
            <a:graphicFrameLocks noGrp="1"/>
          </p:cNvGraphicFramePr>
          <p:nvPr userDrawn="1">
            <p:extLst>
              <p:ext uri="{D42A27DB-BD31-4B8C-83A1-F6EECF244321}">
                <p14:modId xmlns:p14="http://schemas.microsoft.com/office/powerpoint/2010/main" val="3053124242"/>
              </p:ext>
            </p:extLst>
          </p:nvPr>
        </p:nvGraphicFramePr>
        <p:xfrm>
          <a:off x="50125" y="79784"/>
          <a:ext cx="9812112" cy="6707096"/>
        </p:xfrm>
        <a:graphic>
          <a:graphicData uri="http://schemas.openxmlformats.org/drawingml/2006/table">
            <a:tbl>
              <a:tblPr/>
              <a:tblGrid>
                <a:gridCol w="487419">
                  <a:extLst>
                    <a:ext uri="{9D8B030D-6E8A-4147-A177-3AD203B41FA5}">
                      <a16:colId xmlns:a16="http://schemas.microsoft.com/office/drawing/2014/main" val="20000"/>
                    </a:ext>
                  </a:extLst>
                </a:gridCol>
                <a:gridCol w="473566">
                  <a:extLst>
                    <a:ext uri="{9D8B030D-6E8A-4147-A177-3AD203B41FA5}">
                      <a16:colId xmlns:a16="http://schemas.microsoft.com/office/drawing/2014/main" val="20001"/>
                    </a:ext>
                  </a:extLst>
                </a:gridCol>
                <a:gridCol w="1386410">
                  <a:extLst>
                    <a:ext uri="{9D8B030D-6E8A-4147-A177-3AD203B41FA5}">
                      <a16:colId xmlns:a16="http://schemas.microsoft.com/office/drawing/2014/main" val="20002"/>
                    </a:ext>
                  </a:extLst>
                </a:gridCol>
                <a:gridCol w="615232">
                  <a:extLst>
                    <a:ext uri="{9D8B030D-6E8A-4147-A177-3AD203B41FA5}">
                      <a16:colId xmlns:a16="http://schemas.microsoft.com/office/drawing/2014/main" val="3374831085"/>
                    </a:ext>
                  </a:extLst>
                </a:gridCol>
                <a:gridCol w="586394">
                  <a:extLst>
                    <a:ext uri="{9D8B030D-6E8A-4147-A177-3AD203B41FA5}">
                      <a16:colId xmlns:a16="http://schemas.microsoft.com/office/drawing/2014/main" val="2776274528"/>
                    </a:ext>
                  </a:extLst>
                </a:gridCol>
                <a:gridCol w="1124721">
                  <a:extLst>
                    <a:ext uri="{9D8B030D-6E8A-4147-A177-3AD203B41FA5}">
                      <a16:colId xmlns:a16="http://schemas.microsoft.com/office/drawing/2014/main" val="20003"/>
                    </a:ext>
                  </a:extLst>
                </a:gridCol>
                <a:gridCol w="5138370">
                  <a:extLst>
                    <a:ext uri="{9D8B030D-6E8A-4147-A177-3AD203B41FA5}">
                      <a16:colId xmlns:a16="http://schemas.microsoft.com/office/drawing/2014/main" val="20005"/>
                    </a:ext>
                  </a:extLst>
                </a:gridCol>
              </a:tblGrid>
              <a:tr h="41534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charset="-128"/>
                        </a:rPr>
                        <a:t>TIME</a:t>
                      </a:r>
                      <a:endPar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charset="-128"/>
                      </a:endParaRPr>
                    </a:p>
                  </a:txBody>
                  <a:tcPr marL="91442" marR="91442" marT="46800" marB="45716" anchor="ctr" horzOverflow="overflow">
                    <a:lnL w="3175" cap="flat" cmpd="sng" algn="ctr">
                      <a:solidFill>
                        <a:srgbClr val="000000"/>
                      </a:solidFill>
                      <a:prstDash val="solid"/>
                      <a:round/>
                      <a:headEnd type="none" w="med" len="med"/>
                      <a:tailEnd type="none" w="med" len="med"/>
                    </a:lnL>
                    <a:lnR w="12700" cap="flat" cmpd="sng" algn="ctr">
                      <a:solidFill>
                        <a:schemeClr val="bg1"/>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a:noFill/>
                    </a:lnTlToBr>
                    <a:lnBlToTr>
                      <a:noFill/>
                    </a:lnBlToTr>
                    <a:solidFill>
                      <a:srgbClr val="F0EF8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charset="-128"/>
                        </a:rPr>
                        <a:t>LAP</a:t>
                      </a:r>
                      <a:endPar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charset="-128"/>
                      </a:endParaRPr>
                    </a:p>
                  </a:txBody>
                  <a:tcPr marL="91442" marR="91442" marT="46800" marB="4571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a:noFill/>
                    </a:lnTlToBr>
                    <a:lnBlToTr>
                      <a:noFill/>
                    </a:lnBlToTr>
                    <a:solidFill>
                      <a:srgbClr val="F0EF8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charset="-128"/>
                        </a:rPr>
                        <a:t>SCENE</a:t>
                      </a:r>
                      <a:endPar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charset="-128"/>
                      </a:endParaRPr>
                    </a:p>
                  </a:txBody>
                  <a:tcPr marL="91442" marR="91442" marT="46800" marB="4571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a:noFill/>
                    </a:lnTlToBr>
                    <a:lnBlToTr>
                      <a:noFill/>
                    </a:lnBlToTr>
                    <a:solidFill>
                      <a:srgbClr val="F0EF8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ja-JP"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charset="-128"/>
                        </a:rPr>
                        <a:t>Light</a:t>
                      </a:r>
                    </a:p>
                  </a:txBody>
                  <a:tcPr marL="91442" marR="91442" marT="46800" marB="4571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a:noFill/>
                    </a:lnTlToBr>
                    <a:lnBlToTr>
                      <a:noFill/>
                    </a:lnBlToTr>
                    <a:solidFill>
                      <a:srgbClr val="F0EF8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charset="-128"/>
                        </a:rPr>
                        <a:t>BGM</a:t>
                      </a:r>
                      <a:endPar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charset="-128"/>
                      </a:endParaRPr>
                    </a:p>
                  </a:txBody>
                  <a:tcPr marL="91442" marR="91442" marT="46800" marB="4571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a:noFill/>
                    </a:lnTlToBr>
                    <a:lnBlToTr>
                      <a:noFill/>
                    </a:lnBlToTr>
                    <a:solidFill>
                      <a:srgbClr val="F0EF8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charset="-128"/>
                        </a:rPr>
                        <a:t>SCREEN</a:t>
                      </a:r>
                      <a:endPar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charset="-128"/>
                      </a:endParaRPr>
                    </a:p>
                  </a:txBody>
                  <a:tcPr marL="91442" marR="91442" marT="46800" marB="4571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a:noFill/>
                    </a:lnTlToBr>
                    <a:lnBlToTr>
                      <a:noFill/>
                    </a:lnBlToTr>
                    <a:solidFill>
                      <a:srgbClr val="F0EF8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charset="-128"/>
                        </a:rPr>
                        <a:t>CONTENTS</a:t>
                      </a:r>
                      <a:endPar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charset="-128"/>
                      </a:endParaRPr>
                    </a:p>
                  </a:txBody>
                  <a:tcPr marL="91442" marR="91442" marT="46800" marB="45716" anchor="ctr" horzOverflow="overflow">
                    <a:lnL w="12700" cap="flat" cmpd="sng" algn="ctr">
                      <a:solidFill>
                        <a:schemeClr val="bg1"/>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a:noFill/>
                    </a:lnTlToBr>
                    <a:lnBlToTr>
                      <a:noFill/>
                    </a:lnBlToTr>
                    <a:solidFill>
                      <a:srgbClr val="F0EF8D"/>
                    </a:solidFill>
                  </a:tcPr>
                </a:tc>
                <a:extLst>
                  <a:ext uri="{0D108BD9-81ED-4DB2-BD59-A6C34878D82A}">
                    <a16:rowId xmlns:a16="http://schemas.microsoft.com/office/drawing/2014/main" val="10000"/>
                  </a:ext>
                </a:extLst>
              </a:tr>
              <a:tr h="629174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a:ln>
                          <a:noFill/>
                        </a:ln>
                        <a:solidFill>
                          <a:schemeClr val="tx1"/>
                        </a:solidFill>
                        <a:effectLst/>
                        <a:latin typeface="BIZ UDPゴシック" panose="020B0400000000000000" pitchFamily="50" charset="-128"/>
                        <a:ea typeface="BIZ UDPゴシック" panose="020B0400000000000000" pitchFamily="50" charset="-128"/>
                        <a:cs typeface="YuGothic ミディアム" charset="-128"/>
                      </a:endParaRPr>
                    </a:p>
                  </a:txBody>
                  <a:tcPr marL="91442" marR="91442" marT="45716" marB="45716" horzOverflow="overflow">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a:ln>
                          <a:noFill/>
                        </a:ln>
                        <a:solidFill>
                          <a:schemeClr val="tx1"/>
                        </a:solidFill>
                        <a:effectLst/>
                        <a:latin typeface="BIZ UDPゴシック" panose="020B0400000000000000" pitchFamily="50" charset="-128"/>
                        <a:ea typeface="BIZ UDPゴシック" panose="020B0400000000000000" pitchFamily="50" charset="-128"/>
                        <a:cs typeface="YuGothic ミディアム" charset="-128"/>
                      </a:endParaRPr>
                    </a:p>
                  </a:txBody>
                  <a:tcPr marL="91442" marR="91442" marT="45716" marB="45716" horzOverflow="overflow">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a:ln>
                          <a:noFill/>
                        </a:ln>
                        <a:solidFill>
                          <a:schemeClr val="tx1"/>
                        </a:solidFill>
                        <a:effectLst/>
                        <a:latin typeface="BIZ UDPゴシック" panose="020B0400000000000000" pitchFamily="50" charset="-128"/>
                        <a:ea typeface="BIZ UDPゴシック" panose="020B0400000000000000" pitchFamily="50" charset="-128"/>
                        <a:cs typeface="YuGothic ミディアム" charset="-128"/>
                      </a:endParaRPr>
                    </a:p>
                  </a:txBody>
                  <a:tcPr marL="91442" marR="91442" marT="45716" marB="45716" horzOverflow="overflow">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a:ln>
                          <a:noFill/>
                        </a:ln>
                        <a:solidFill>
                          <a:schemeClr val="tx1"/>
                        </a:solidFill>
                        <a:effectLst/>
                        <a:latin typeface="BIZ UDPゴシック" panose="020B0400000000000000" pitchFamily="50" charset="-128"/>
                        <a:ea typeface="BIZ UDPゴシック" panose="020B0400000000000000" pitchFamily="50" charset="-128"/>
                        <a:cs typeface="YuGothic ミディアム" charset="-128"/>
                      </a:endParaRPr>
                    </a:p>
                  </a:txBody>
                  <a:tcPr marL="91442" marR="91442" marT="45716" marB="45716" horzOverflow="overflow">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a:ln>
                          <a:noFill/>
                        </a:ln>
                        <a:solidFill>
                          <a:schemeClr val="tx1"/>
                        </a:solidFill>
                        <a:effectLst/>
                        <a:latin typeface="BIZ UDPゴシック" panose="020B0400000000000000" pitchFamily="50" charset="-128"/>
                        <a:ea typeface="BIZ UDPゴシック" panose="020B0400000000000000" pitchFamily="50" charset="-128"/>
                        <a:cs typeface="YuGothic ミディアム" charset="-128"/>
                      </a:endParaRPr>
                    </a:p>
                  </a:txBody>
                  <a:tcPr marL="91442" marR="91442" marT="45716" marB="45716" horzOverflow="overflow">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tab pos="1168400" algn="l"/>
                        </a:tabLst>
                      </a:pPr>
                      <a:endParaRPr kumimoji="1" lang="ja-JP" altLang="en-US" sz="1000" b="0" i="0" u="none" strike="noStrike" cap="none" normalizeH="0" baseline="0">
                        <a:ln>
                          <a:noFill/>
                        </a:ln>
                        <a:solidFill>
                          <a:schemeClr val="tx1"/>
                        </a:solidFill>
                        <a:effectLst/>
                        <a:latin typeface="BIZ UDPゴシック" panose="020B0400000000000000" pitchFamily="50" charset="-128"/>
                        <a:ea typeface="BIZ UDPゴシック" panose="020B0400000000000000" pitchFamily="50" charset="-128"/>
                        <a:cs typeface="YuGothic ミディアム" charset="-128"/>
                      </a:endParaRPr>
                    </a:p>
                  </a:txBody>
                  <a:tcPr marL="91442" marR="91442" marT="45716" marB="45716" horzOverflow="overflow">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cs typeface="YuGothic ミディアム" charset="-128"/>
                      </a:endParaRPr>
                    </a:p>
                  </a:txBody>
                  <a:tcPr marL="91442" marR="91442" marT="45716" marB="45716" horzOverflow="overflow">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7" name="スライド番号プレースホルダ 5">
            <a:extLst>
              <a:ext uri="{FF2B5EF4-FFF2-40B4-BE49-F238E27FC236}">
                <a16:creationId xmlns:a16="http://schemas.microsoft.com/office/drawing/2014/main" id="{EC66D44B-5C9F-3FF5-67C1-46C91BD7C6DC}"/>
              </a:ext>
            </a:extLst>
          </p:cNvPr>
          <p:cNvSpPr>
            <a:spLocks noGrp="1"/>
          </p:cNvSpPr>
          <p:nvPr>
            <p:ph type="sldNum" sz="quarter" idx="10"/>
          </p:nvPr>
        </p:nvSpPr>
        <p:spPr>
          <a:xfrm>
            <a:off x="7550837" y="143553"/>
            <a:ext cx="2311400" cy="291044"/>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b="1">
                <a:solidFill>
                  <a:schemeClr val="bg1">
                    <a:lumMod val="50000"/>
                  </a:schemeClr>
                </a:solidFill>
                <a:latin typeface="Meiryo UI" panose="020B0604030504040204" pitchFamily="50" charset="-128"/>
                <a:ea typeface="Meiryo UI" panose="020B0604030504040204" pitchFamily="50" charset="-128"/>
              </a:defRPr>
            </a:lvl1pPr>
          </a:lstStyle>
          <a:p>
            <a:pPr>
              <a:defRPr/>
            </a:pPr>
            <a:fld id="{5E7D7954-18C6-A541-9DC7-5F4E58F277BE}" type="slidenum">
              <a:rPr lang="ja-JP" altLang="en-US" smtClean="0"/>
              <a:pPr>
                <a:defRPr/>
              </a:pPr>
              <a:t>‹#›</a:t>
            </a:fld>
            <a:endParaRPr lang="ja-JP" altLang="en-US"/>
          </a:p>
        </p:txBody>
      </p:sp>
      <p:cxnSp>
        <p:nvCxnSpPr>
          <p:cNvPr id="8" name="直線コネクタ 7">
            <a:extLst>
              <a:ext uri="{FF2B5EF4-FFF2-40B4-BE49-F238E27FC236}">
                <a16:creationId xmlns:a16="http://schemas.microsoft.com/office/drawing/2014/main" id="{9B02D90A-6ECC-F37D-A353-8531D7F04B1F}"/>
              </a:ext>
            </a:extLst>
          </p:cNvPr>
          <p:cNvCxnSpPr/>
          <p:nvPr userDrawn="1"/>
        </p:nvCxnSpPr>
        <p:spPr>
          <a:xfrm>
            <a:off x="5472000" y="492766"/>
            <a:ext cx="0" cy="6300000"/>
          </a:xfrm>
          <a:prstGeom prst="line">
            <a:avLst/>
          </a:prstGeom>
          <a:ln w="63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33374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タイトル スライド">
    <p:spTree>
      <p:nvGrpSpPr>
        <p:cNvPr id="1" name=""/>
        <p:cNvGrpSpPr/>
        <p:nvPr/>
      </p:nvGrpSpPr>
      <p:grpSpPr>
        <a:xfrm>
          <a:off x="0" y="0"/>
          <a:ext cx="0" cy="0"/>
          <a:chOff x="0" y="0"/>
          <a:chExt cx="0" cy="0"/>
        </a:xfrm>
      </p:grpSpPr>
      <p:graphicFrame>
        <p:nvGraphicFramePr>
          <p:cNvPr id="7" name="表 6">
            <a:extLst>
              <a:ext uri="{FF2B5EF4-FFF2-40B4-BE49-F238E27FC236}">
                <a16:creationId xmlns:a16="http://schemas.microsoft.com/office/drawing/2014/main" id="{3BA93CF4-59A2-9A87-DA7F-E8F5C27053CD}"/>
              </a:ext>
            </a:extLst>
          </p:cNvPr>
          <p:cNvGraphicFramePr>
            <a:graphicFrameLocks noGrp="1"/>
          </p:cNvGraphicFramePr>
          <p:nvPr userDrawn="1">
            <p:extLst>
              <p:ext uri="{D42A27DB-BD31-4B8C-83A1-F6EECF244321}">
                <p14:modId xmlns:p14="http://schemas.microsoft.com/office/powerpoint/2010/main" val="1304643854"/>
              </p:ext>
            </p:extLst>
          </p:nvPr>
        </p:nvGraphicFramePr>
        <p:xfrm>
          <a:off x="50124" y="79784"/>
          <a:ext cx="9812111" cy="6707096"/>
        </p:xfrm>
        <a:graphic>
          <a:graphicData uri="http://schemas.openxmlformats.org/drawingml/2006/table">
            <a:tbl>
              <a:tblPr/>
              <a:tblGrid>
                <a:gridCol w="487419">
                  <a:extLst>
                    <a:ext uri="{9D8B030D-6E8A-4147-A177-3AD203B41FA5}">
                      <a16:colId xmlns:a16="http://schemas.microsoft.com/office/drawing/2014/main" val="20000"/>
                    </a:ext>
                  </a:extLst>
                </a:gridCol>
                <a:gridCol w="473566">
                  <a:extLst>
                    <a:ext uri="{9D8B030D-6E8A-4147-A177-3AD203B41FA5}">
                      <a16:colId xmlns:a16="http://schemas.microsoft.com/office/drawing/2014/main" val="20001"/>
                    </a:ext>
                  </a:extLst>
                </a:gridCol>
                <a:gridCol w="1386410">
                  <a:extLst>
                    <a:ext uri="{9D8B030D-6E8A-4147-A177-3AD203B41FA5}">
                      <a16:colId xmlns:a16="http://schemas.microsoft.com/office/drawing/2014/main" val="20002"/>
                    </a:ext>
                  </a:extLst>
                </a:gridCol>
                <a:gridCol w="615232">
                  <a:extLst>
                    <a:ext uri="{9D8B030D-6E8A-4147-A177-3AD203B41FA5}">
                      <a16:colId xmlns:a16="http://schemas.microsoft.com/office/drawing/2014/main" val="3374831085"/>
                    </a:ext>
                  </a:extLst>
                </a:gridCol>
                <a:gridCol w="586394">
                  <a:extLst>
                    <a:ext uri="{9D8B030D-6E8A-4147-A177-3AD203B41FA5}">
                      <a16:colId xmlns:a16="http://schemas.microsoft.com/office/drawing/2014/main" val="2776274528"/>
                    </a:ext>
                  </a:extLst>
                </a:gridCol>
                <a:gridCol w="1124721">
                  <a:extLst>
                    <a:ext uri="{9D8B030D-6E8A-4147-A177-3AD203B41FA5}">
                      <a16:colId xmlns:a16="http://schemas.microsoft.com/office/drawing/2014/main" val="20003"/>
                    </a:ext>
                  </a:extLst>
                </a:gridCol>
                <a:gridCol w="5138369">
                  <a:extLst>
                    <a:ext uri="{9D8B030D-6E8A-4147-A177-3AD203B41FA5}">
                      <a16:colId xmlns:a16="http://schemas.microsoft.com/office/drawing/2014/main" val="20005"/>
                    </a:ext>
                  </a:extLst>
                </a:gridCol>
              </a:tblGrid>
              <a:tr h="41534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charset="-128"/>
                        </a:rPr>
                        <a:t>TIME</a:t>
                      </a:r>
                      <a:endPar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charset="-128"/>
                      </a:endParaRPr>
                    </a:p>
                  </a:txBody>
                  <a:tcPr marL="91442" marR="91442" marT="46800" marB="45716" anchor="ctr" horzOverflow="overflow">
                    <a:lnL w="3175" cap="flat" cmpd="sng" algn="ctr">
                      <a:solidFill>
                        <a:srgbClr val="000000"/>
                      </a:solidFill>
                      <a:prstDash val="solid"/>
                      <a:round/>
                      <a:headEnd type="none" w="med" len="med"/>
                      <a:tailEnd type="none" w="med" len="med"/>
                    </a:lnL>
                    <a:lnR w="12700" cap="flat" cmpd="sng" algn="ctr">
                      <a:solidFill>
                        <a:schemeClr val="bg1"/>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a:noFill/>
                    </a:lnTlToBr>
                    <a:lnBlToTr>
                      <a:noFill/>
                    </a:lnBlToTr>
                    <a:solidFill>
                      <a:srgbClr val="F0EF8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charset="-128"/>
                        </a:rPr>
                        <a:t>LAP</a:t>
                      </a:r>
                      <a:endPar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charset="-128"/>
                      </a:endParaRPr>
                    </a:p>
                  </a:txBody>
                  <a:tcPr marL="91442" marR="91442" marT="46800" marB="4571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a:noFill/>
                    </a:lnTlToBr>
                    <a:lnBlToTr>
                      <a:noFill/>
                    </a:lnBlToTr>
                    <a:solidFill>
                      <a:srgbClr val="F0EF8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charset="-128"/>
                        </a:rPr>
                        <a:t>SCENE</a:t>
                      </a:r>
                      <a:endPar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charset="-128"/>
                      </a:endParaRPr>
                    </a:p>
                  </a:txBody>
                  <a:tcPr marL="91442" marR="91442" marT="46800" marB="4571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a:noFill/>
                    </a:lnTlToBr>
                    <a:lnBlToTr>
                      <a:noFill/>
                    </a:lnBlToTr>
                    <a:solidFill>
                      <a:srgbClr val="F0EF8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ja-JP"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charset="-128"/>
                        </a:rPr>
                        <a:t>Light</a:t>
                      </a:r>
                    </a:p>
                  </a:txBody>
                  <a:tcPr marL="91442" marR="91442" marT="46800" marB="4571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a:noFill/>
                    </a:lnTlToBr>
                    <a:lnBlToTr>
                      <a:noFill/>
                    </a:lnBlToTr>
                    <a:solidFill>
                      <a:srgbClr val="F0EF8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charset="-128"/>
                        </a:rPr>
                        <a:t>BGM</a:t>
                      </a:r>
                      <a:endPar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charset="-128"/>
                      </a:endParaRPr>
                    </a:p>
                  </a:txBody>
                  <a:tcPr marL="91442" marR="91442" marT="46800" marB="4571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a:noFill/>
                    </a:lnTlToBr>
                    <a:lnBlToTr>
                      <a:noFill/>
                    </a:lnBlToTr>
                    <a:solidFill>
                      <a:srgbClr val="F0EF8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charset="-128"/>
                        </a:rPr>
                        <a:t>SCREEN</a:t>
                      </a:r>
                      <a:endPar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charset="-128"/>
                      </a:endParaRPr>
                    </a:p>
                  </a:txBody>
                  <a:tcPr marL="91442" marR="91442" marT="46800" marB="4571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a:noFill/>
                    </a:lnTlToBr>
                    <a:lnBlToTr>
                      <a:noFill/>
                    </a:lnBlToTr>
                    <a:solidFill>
                      <a:srgbClr val="F0EF8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charset="-128"/>
                        </a:rPr>
                        <a:t>CONTENTS</a:t>
                      </a:r>
                      <a:endPar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charset="-128"/>
                      </a:endParaRPr>
                    </a:p>
                  </a:txBody>
                  <a:tcPr marL="91442" marR="91442" marT="46800" marB="45716" anchor="ctr" horzOverflow="overflow">
                    <a:lnL w="12700" cap="flat" cmpd="sng" algn="ctr">
                      <a:solidFill>
                        <a:schemeClr val="bg1"/>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a:noFill/>
                    </a:lnTlToBr>
                    <a:lnBlToTr>
                      <a:noFill/>
                    </a:lnBlToTr>
                    <a:solidFill>
                      <a:srgbClr val="F0EF8D"/>
                    </a:solidFill>
                  </a:tcPr>
                </a:tc>
                <a:extLst>
                  <a:ext uri="{0D108BD9-81ED-4DB2-BD59-A6C34878D82A}">
                    <a16:rowId xmlns:a16="http://schemas.microsoft.com/office/drawing/2014/main" val="10000"/>
                  </a:ext>
                </a:extLst>
              </a:tr>
              <a:tr h="629174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a:ln>
                          <a:noFill/>
                        </a:ln>
                        <a:solidFill>
                          <a:schemeClr val="tx1"/>
                        </a:solidFill>
                        <a:effectLst/>
                        <a:latin typeface="BIZ UDPゴシック" panose="020B0400000000000000" pitchFamily="50" charset="-128"/>
                        <a:ea typeface="BIZ UDPゴシック" panose="020B0400000000000000" pitchFamily="50" charset="-128"/>
                        <a:cs typeface="YuGothic ミディアム" charset="-128"/>
                      </a:endParaRPr>
                    </a:p>
                  </a:txBody>
                  <a:tcPr marL="91442" marR="91442" marT="45716" marB="45716" horzOverflow="overflow">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a:ln>
                          <a:noFill/>
                        </a:ln>
                        <a:solidFill>
                          <a:schemeClr val="tx1"/>
                        </a:solidFill>
                        <a:effectLst/>
                        <a:latin typeface="BIZ UDPゴシック" panose="020B0400000000000000" pitchFamily="50" charset="-128"/>
                        <a:ea typeface="BIZ UDPゴシック" panose="020B0400000000000000" pitchFamily="50" charset="-128"/>
                        <a:cs typeface="YuGothic ミディアム" charset="-128"/>
                      </a:endParaRPr>
                    </a:p>
                  </a:txBody>
                  <a:tcPr marL="91442" marR="91442" marT="45716" marB="45716" horzOverflow="overflow">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a:ln>
                          <a:noFill/>
                        </a:ln>
                        <a:solidFill>
                          <a:schemeClr val="tx1"/>
                        </a:solidFill>
                        <a:effectLst/>
                        <a:latin typeface="BIZ UDPゴシック" panose="020B0400000000000000" pitchFamily="50" charset="-128"/>
                        <a:ea typeface="BIZ UDPゴシック" panose="020B0400000000000000" pitchFamily="50" charset="-128"/>
                        <a:cs typeface="YuGothic ミディアム" charset="-128"/>
                      </a:endParaRPr>
                    </a:p>
                  </a:txBody>
                  <a:tcPr marL="91442" marR="91442" marT="45716" marB="45716" horzOverflow="overflow">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a:ln>
                          <a:noFill/>
                        </a:ln>
                        <a:solidFill>
                          <a:schemeClr val="tx1"/>
                        </a:solidFill>
                        <a:effectLst/>
                        <a:latin typeface="BIZ UDPゴシック" panose="020B0400000000000000" pitchFamily="50" charset="-128"/>
                        <a:ea typeface="BIZ UDPゴシック" panose="020B0400000000000000" pitchFamily="50" charset="-128"/>
                        <a:cs typeface="YuGothic ミディアム" charset="-128"/>
                      </a:endParaRPr>
                    </a:p>
                  </a:txBody>
                  <a:tcPr marL="91442" marR="91442" marT="45716" marB="45716" horzOverflow="overflow">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a:ln>
                          <a:noFill/>
                        </a:ln>
                        <a:solidFill>
                          <a:schemeClr val="tx1"/>
                        </a:solidFill>
                        <a:effectLst/>
                        <a:latin typeface="BIZ UDPゴシック" panose="020B0400000000000000" pitchFamily="50" charset="-128"/>
                        <a:ea typeface="BIZ UDPゴシック" panose="020B0400000000000000" pitchFamily="50" charset="-128"/>
                        <a:cs typeface="YuGothic ミディアム" charset="-128"/>
                      </a:endParaRPr>
                    </a:p>
                  </a:txBody>
                  <a:tcPr marL="91442" marR="91442" marT="45716" marB="45716" horzOverflow="overflow">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tab pos="1168400" algn="l"/>
                        </a:tabLst>
                      </a:pPr>
                      <a:endParaRPr kumimoji="1" lang="ja-JP" altLang="en-US" sz="10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cs typeface="YuGothic ミディアム" charset="-128"/>
                      </a:endParaRPr>
                    </a:p>
                  </a:txBody>
                  <a:tcPr marL="91442" marR="91442" marT="45716" marB="45716" horzOverflow="overflow">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cs typeface="YuGothic ミディアム" charset="-128"/>
                      </a:endParaRPr>
                    </a:p>
                  </a:txBody>
                  <a:tcPr marL="91442" marR="91442" marT="45716" marB="45716" horzOverflow="overflow">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cxnSp>
        <p:nvCxnSpPr>
          <p:cNvPr id="8" name="直線コネクタ 7">
            <a:extLst>
              <a:ext uri="{FF2B5EF4-FFF2-40B4-BE49-F238E27FC236}">
                <a16:creationId xmlns:a16="http://schemas.microsoft.com/office/drawing/2014/main" id="{2E163784-A72E-89FF-A2E7-215702BCE1AE}"/>
              </a:ext>
            </a:extLst>
          </p:cNvPr>
          <p:cNvCxnSpPr/>
          <p:nvPr userDrawn="1"/>
        </p:nvCxnSpPr>
        <p:spPr>
          <a:xfrm>
            <a:off x="5472000" y="492766"/>
            <a:ext cx="0" cy="6300000"/>
          </a:xfrm>
          <a:prstGeom prst="line">
            <a:avLst/>
          </a:prstGeom>
          <a:ln w="63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9" name="テキスト ボックス 8">
            <a:extLst>
              <a:ext uri="{FF2B5EF4-FFF2-40B4-BE49-F238E27FC236}">
                <a16:creationId xmlns:a16="http://schemas.microsoft.com/office/drawing/2014/main" id="{4813FD47-780C-C73F-F036-263B425CB28F}"/>
              </a:ext>
            </a:extLst>
          </p:cNvPr>
          <p:cNvSpPr txBox="1"/>
          <p:nvPr userDrawn="1"/>
        </p:nvSpPr>
        <p:spPr>
          <a:xfrm>
            <a:off x="56456" y="3960000"/>
            <a:ext cx="9793080" cy="538691"/>
          </a:xfrm>
          <a:prstGeom prst="rect">
            <a:avLst/>
          </a:prstGeom>
          <a:solidFill>
            <a:schemeClr val="bg1">
              <a:lumMod val="85000"/>
            </a:schemeClr>
          </a:solidFill>
          <a:ln>
            <a:noFill/>
          </a:ln>
          <a:effectLst/>
          <a:scene3d>
            <a:camera prst="orthographicFront">
              <a:rot lat="0" lon="0" rev="0"/>
            </a:camera>
            <a:lightRig rig="balanced" dir="t">
              <a:rot lat="0" lon="0" rev="8700000"/>
            </a:lightRig>
          </a:scene3d>
          <a:sp3d/>
        </p:spPr>
        <p:txBody>
          <a:bodyPr/>
          <a:lstStyle/>
          <a:p>
            <a:pPr eaLnBrk="1" fontAlgn="auto" hangingPunct="1">
              <a:lnSpc>
                <a:spcPct val="120000"/>
              </a:lnSpc>
              <a:spcBef>
                <a:spcPts val="0"/>
              </a:spcBef>
              <a:spcAft>
                <a:spcPts val="0"/>
              </a:spcAft>
              <a:defRPr/>
            </a:pPr>
            <a:endParaRPr lang="ja-JP" altLang="en-US" sz="900" b="0" i="0">
              <a:latin typeface="Meiryo UI" panose="020B0604030504040204" pitchFamily="50" charset="-128"/>
              <a:ea typeface="Meiryo UI" panose="020B0604030504040204" pitchFamily="50" charset="-128"/>
              <a:cs typeface="メイリオ"/>
            </a:endParaRPr>
          </a:p>
        </p:txBody>
      </p:sp>
      <p:sp>
        <p:nvSpPr>
          <p:cNvPr id="10" name="テキスト ボックス 9">
            <a:extLst>
              <a:ext uri="{FF2B5EF4-FFF2-40B4-BE49-F238E27FC236}">
                <a16:creationId xmlns:a16="http://schemas.microsoft.com/office/drawing/2014/main" id="{568397C3-2BA1-D623-1789-86B297E876EF}"/>
              </a:ext>
            </a:extLst>
          </p:cNvPr>
          <p:cNvSpPr txBox="1"/>
          <p:nvPr userDrawn="1"/>
        </p:nvSpPr>
        <p:spPr>
          <a:xfrm>
            <a:off x="95806" y="3984384"/>
            <a:ext cx="968762" cy="469420"/>
          </a:xfrm>
          <a:prstGeom prst="rect">
            <a:avLst/>
          </a:prstGeom>
          <a:solidFill>
            <a:schemeClr val="bg1"/>
          </a:solidFill>
          <a:ln w="3175">
            <a:solidFill>
              <a:schemeClr val="tx1">
                <a:lumMod val="50000"/>
                <a:lumOff val="50000"/>
              </a:schemeClr>
            </a:solidFill>
          </a:ln>
          <a:effectLst/>
          <a:scene3d>
            <a:camera prst="orthographicFront">
              <a:rot lat="0" lon="0" rev="0"/>
            </a:camera>
            <a:lightRig rig="balanced" dir="t">
              <a:rot lat="0" lon="0" rev="8700000"/>
            </a:lightRig>
          </a:scene3d>
          <a:sp3d/>
        </p:spPr>
        <p:txBody>
          <a:bodyPr anchor="ctr"/>
          <a:lstStyle/>
          <a:p>
            <a:pPr algn="ctr" eaLnBrk="1" fontAlgn="auto" hangingPunct="1">
              <a:lnSpc>
                <a:spcPct val="120000"/>
              </a:lnSpc>
              <a:spcBef>
                <a:spcPts val="0"/>
              </a:spcBef>
              <a:spcAft>
                <a:spcPts val="0"/>
              </a:spcAft>
              <a:defRPr/>
            </a:pPr>
            <a:endParaRPr lang="en-US" altLang="ja-JP" sz="1000" b="0" i="0">
              <a:latin typeface="Meiryo UI" panose="020B0604030504040204" pitchFamily="50" charset="-128"/>
              <a:ea typeface="Meiryo UI" panose="020B0604030504040204" pitchFamily="50" charset="-128"/>
              <a:cs typeface="メイリオ"/>
            </a:endParaRPr>
          </a:p>
        </p:txBody>
      </p:sp>
      <p:sp>
        <p:nvSpPr>
          <p:cNvPr id="11" name="テキスト ボックス 10">
            <a:extLst>
              <a:ext uri="{FF2B5EF4-FFF2-40B4-BE49-F238E27FC236}">
                <a16:creationId xmlns:a16="http://schemas.microsoft.com/office/drawing/2014/main" id="{9742A5AC-9AF2-8AA5-D1D3-8809B3C11A5A}"/>
              </a:ext>
            </a:extLst>
          </p:cNvPr>
          <p:cNvSpPr txBox="1"/>
          <p:nvPr userDrawn="1"/>
        </p:nvSpPr>
        <p:spPr>
          <a:xfrm>
            <a:off x="2718907" y="3984384"/>
            <a:ext cx="7092000" cy="469420"/>
          </a:xfrm>
          <a:prstGeom prst="rect">
            <a:avLst/>
          </a:prstGeom>
          <a:solidFill>
            <a:schemeClr val="bg1"/>
          </a:solidFill>
          <a:ln w="3175">
            <a:solidFill>
              <a:schemeClr val="tx1">
                <a:lumMod val="50000"/>
                <a:lumOff val="50000"/>
              </a:schemeClr>
            </a:solidFill>
          </a:ln>
          <a:effectLst/>
          <a:scene3d>
            <a:camera prst="orthographicFront">
              <a:rot lat="0" lon="0" rev="0"/>
            </a:camera>
            <a:lightRig rig="balanced" dir="t">
              <a:rot lat="0" lon="0" rev="8700000"/>
            </a:lightRig>
          </a:scene3d>
          <a:sp3d/>
        </p:spPr>
        <p:txBody>
          <a:bodyPr/>
          <a:lstStyle/>
          <a:p>
            <a:pPr eaLnBrk="1" fontAlgn="auto" hangingPunct="1">
              <a:lnSpc>
                <a:spcPct val="120000"/>
              </a:lnSpc>
              <a:spcBef>
                <a:spcPts val="0"/>
              </a:spcBef>
              <a:spcAft>
                <a:spcPts val="0"/>
              </a:spcAft>
              <a:defRPr/>
            </a:pPr>
            <a:endParaRPr lang="ja-JP" altLang="en-US" sz="900" b="0" i="0">
              <a:latin typeface="Meiryo UI" panose="020B0604030504040204" pitchFamily="50" charset="-128"/>
              <a:ea typeface="Meiryo UI" panose="020B0604030504040204" pitchFamily="50" charset="-128"/>
              <a:cs typeface="メイリオ"/>
            </a:endParaRPr>
          </a:p>
        </p:txBody>
      </p:sp>
      <p:sp>
        <p:nvSpPr>
          <p:cNvPr id="12" name="テキスト ボックス 11">
            <a:extLst>
              <a:ext uri="{FF2B5EF4-FFF2-40B4-BE49-F238E27FC236}">
                <a16:creationId xmlns:a16="http://schemas.microsoft.com/office/drawing/2014/main" id="{EDEC2124-E066-A876-2906-F314EC2ACE16}"/>
              </a:ext>
            </a:extLst>
          </p:cNvPr>
          <p:cNvSpPr txBox="1"/>
          <p:nvPr userDrawn="1"/>
        </p:nvSpPr>
        <p:spPr>
          <a:xfrm>
            <a:off x="2052494" y="3984384"/>
            <a:ext cx="614494" cy="469420"/>
          </a:xfrm>
          <a:prstGeom prst="rect">
            <a:avLst/>
          </a:prstGeom>
          <a:solidFill>
            <a:schemeClr val="bg1"/>
          </a:solidFill>
          <a:ln w="3175">
            <a:solidFill>
              <a:schemeClr val="tx1">
                <a:lumMod val="50000"/>
                <a:lumOff val="50000"/>
              </a:schemeClr>
            </a:solidFill>
          </a:ln>
          <a:effectLst/>
          <a:scene3d>
            <a:camera prst="orthographicFront">
              <a:rot lat="0" lon="0" rev="0"/>
            </a:camera>
            <a:lightRig rig="balanced" dir="t">
              <a:rot lat="0" lon="0" rev="8700000"/>
            </a:lightRig>
          </a:scene3d>
          <a:sp3d/>
        </p:spPr>
        <p:txBody>
          <a:bodyPr anchor="ctr"/>
          <a:lstStyle/>
          <a:p>
            <a:pPr algn="ctr" eaLnBrk="1" fontAlgn="auto" hangingPunct="1">
              <a:lnSpc>
                <a:spcPct val="120000"/>
              </a:lnSpc>
              <a:spcBef>
                <a:spcPts val="0"/>
              </a:spcBef>
              <a:spcAft>
                <a:spcPts val="0"/>
              </a:spcAft>
              <a:defRPr/>
            </a:pPr>
            <a:endParaRPr lang="ja-JP" altLang="en-US" sz="800" b="0" i="0">
              <a:latin typeface="Meiryo UI" panose="020B0604030504040204" pitchFamily="50" charset="-128"/>
              <a:ea typeface="Meiryo UI" panose="020B0604030504040204" pitchFamily="50" charset="-128"/>
              <a:cs typeface="メイリオ"/>
            </a:endParaRPr>
          </a:p>
        </p:txBody>
      </p:sp>
      <p:sp>
        <p:nvSpPr>
          <p:cNvPr id="13" name="テキスト ボックス 12">
            <a:extLst>
              <a:ext uri="{FF2B5EF4-FFF2-40B4-BE49-F238E27FC236}">
                <a16:creationId xmlns:a16="http://schemas.microsoft.com/office/drawing/2014/main" id="{88A0AC4D-6538-507C-FF4A-D29AED1437B4}"/>
              </a:ext>
            </a:extLst>
          </p:cNvPr>
          <p:cNvSpPr txBox="1"/>
          <p:nvPr userDrawn="1"/>
        </p:nvSpPr>
        <p:spPr>
          <a:xfrm>
            <a:off x="1118835" y="3984384"/>
            <a:ext cx="879391" cy="469420"/>
          </a:xfrm>
          <a:prstGeom prst="rect">
            <a:avLst/>
          </a:prstGeom>
          <a:solidFill>
            <a:schemeClr val="bg1"/>
          </a:solidFill>
          <a:ln w="3175">
            <a:solidFill>
              <a:schemeClr val="tx1">
                <a:lumMod val="50000"/>
                <a:lumOff val="50000"/>
              </a:schemeClr>
            </a:solidFill>
          </a:ln>
          <a:effectLst/>
          <a:scene3d>
            <a:camera prst="orthographicFront">
              <a:rot lat="0" lon="0" rev="0"/>
            </a:camera>
            <a:lightRig rig="balanced" dir="t">
              <a:rot lat="0" lon="0" rev="8700000"/>
            </a:lightRig>
          </a:scene3d>
          <a:sp3d/>
        </p:spPr>
        <p:txBody>
          <a:bodyPr anchor="ctr"/>
          <a:lstStyle/>
          <a:p>
            <a:pPr algn="ctr" eaLnBrk="1" fontAlgn="auto" hangingPunct="1">
              <a:lnSpc>
                <a:spcPct val="120000"/>
              </a:lnSpc>
              <a:spcBef>
                <a:spcPts val="0"/>
              </a:spcBef>
              <a:spcAft>
                <a:spcPts val="0"/>
              </a:spcAft>
              <a:defRPr/>
            </a:pPr>
            <a:endParaRPr lang="en-US" altLang="ja-JP" sz="1000" b="0" i="0">
              <a:latin typeface="Meiryo UI" panose="020B0604030504040204" pitchFamily="50" charset="-128"/>
              <a:ea typeface="Meiryo UI" panose="020B0604030504040204" pitchFamily="50" charset="-128"/>
              <a:cs typeface="メイリオ"/>
            </a:endParaRPr>
          </a:p>
        </p:txBody>
      </p:sp>
      <p:sp>
        <p:nvSpPr>
          <p:cNvPr id="14" name="スライド番号プレースホルダ 5">
            <a:extLst>
              <a:ext uri="{FF2B5EF4-FFF2-40B4-BE49-F238E27FC236}">
                <a16:creationId xmlns:a16="http://schemas.microsoft.com/office/drawing/2014/main" id="{C15EA7CE-2F57-0DCB-7177-D9F6EEB5EC8C}"/>
              </a:ext>
            </a:extLst>
          </p:cNvPr>
          <p:cNvSpPr>
            <a:spLocks noGrp="1"/>
          </p:cNvSpPr>
          <p:nvPr>
            <p:ph type="sldNum" sz="quarter" idx="10"/>
          </p:nvPr>
        </p:nvSpPr>
        <p:spPr>
          <a:xfrm>
            <a:off x="7550837" y="143553"/>
            <a:ext cx="2311400" cy="291044"/>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b="1">
                <a:solidFill>
                  <a:schemeClr val="bg1">
                    <a:lumMod val="50000"/>
                  </a:schemeClr>
                </a:solidFill>
                <a:latin typeface="Meiryo UI" panose="020B0604030504040204" pitchFamily="50" charset="-128"/>
                <a:ea typeface="Meiryo UI" panose="020B0604030504040204" pitchFamily="50" charset="-128"/>
              </a:defRPr>
            </a:lvl1pPr>
          </a:lstStyle>
          <a:p>
            <a:pPr>
              <a:defRPr/>
            </a:pPr>
            <a:fld id="{5E7D7954-18C6-A541-9DC7-5F4E58F277BE}" type="slidenum">
              <a:rPr lang="ja-JP" altLang="en-US" smtClean="0"/>
              <a:pPr>
                <a:defRPr/>
              </a:pPr>
              <a:t>‹#›</a:t>
            </a:fld>
            <a:endParaRPr lang="ja-JP" altLang="en-US"/>
          </a:p>
        </p:txBody>
      </p:sp>
      <p:sp>
        <p:nvSpPr>
          <p:cNvPr id="15" name="タイトル 1">
            <a:extLst>
              <a:ext uri="{FF2B5EF4-FFF2-40B4-BE49-F238E27FC236}">
                <a16:creationId xmlns:a16="http://schemas.microsoft.com/office/drawing/2014/main" id="{CB1D3BA1-D0B6-870B-29B9-2E36B300897F}"/>
              </a:ext>
            </a:extLst>
          </p:cNvPr>
          <p:cNvSpPr>
            <a:spLocks noGrp="1"/>
          </p:cNvSpPr>
          <p:nvPr>
            <p:ph type="title"/>
          </p:nvPr>
        </p:nvSpPr>
        <p:spPr>
          <a:xfrm>
            <a:off x="2718907" y="3984384"/>
            <a:ext cx="3068067" cy="331152"/>
          </a:xfrm>
          <a:prstGeom prst="rect">
            <a:avLst/>
          </a:prstGeom>
        </p:spPr>
        <p:txBody>
          <a:bodyPr/>
          <a:lstStyle>
            <a:lvl1pPr algn="l">
              <a:defRPr sz="1100" b="0" i="0">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a:t>マスタ タイトルの書式設定</a:t>
            </a:r>
          </a:p>
        </p:txBody>
      </p:sp>
    </p:spTree>
    <p:extLst>
      <p:ext uri="{BB962C8B-B14F-4D97-AF65-F5344CB8AC3E}">
        <p14:creationId xmlns:p14="http://schemas.microsoft.com/office/powerpoint/2010/main" val="7406204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タイトル スライド">
    <p:spTree>
      <p:nvGrpSpPr>
        <p:cNvPr id="1" name=""/>
        <p:cNvGrpSpPr/>
        <p:nvPr/>
      </p:nvGrpSpPr>
      <p:grpSpPr>
        <a:xfrm>
          <a:off x="0" y="0"/>
          <a:ext cx="0" cy="0"/>
          <a:chOff x="0" y="0"/>
          <a:chExt cx="0" cy="0"/>
        </a:xfrm>
      </p:grpSpPr>
      <p:graphicFrame>
        <p:nvGraphicFramePr>
          <p:cNvPr id="7" name="表 6">
            <a:extLst>
              <a:ext uri="{FF2B5EF4-FFF2-40B4-BE49-F238E27FC236}">
                <a16:creationId xmlns:a16="http://schemas.microsoft.com/office/drawing/2014/main" id="{3BA93CF4-59A2-9A87-DA7F-E8F5C27053CD}"/>
              </a:ext>
            </a:extLst>
          </p:cNvPr>
          <p:cNvGraphicFramePr>
            <a:graphicFrameLocks noGrp="1"/>
          </p:cNvGraphicFramePr>
          <p:nvPr userDrawn="1">
            <p:extLst>
              <p:ext uri="{D42A27DB-BD31-4B8C-83A1-F6EECF244321}">
                <p14:modId xmlns:p14="http://schemas.microsoft.com/office/powerpoint/2010/main" val="1304643854"/>
              </p:ext>
            </p:extLst>
          </p:nvPr>
        </p:nvGraphicFramePr>
        <p:xfrm>
          <a:off x="50124" y="79784"/>
          <a:ext cx="9812111" cy="6707096"/>
        </p:xfrm>
        <a:graphic>
          <a:graphicData uri="http://schemas.openxmlformats.org/drawingml/2006/table">
            <a:tbl>
              <a:tblPr/>
              <a:tblGrid>
                <a:gridCol w="487419">
                  <a:extLst>
                    <a:ext uri="{9D8B030D-6E8A-4147-A177-3AD203B41FA5}">
                      <a16:colId xmlns:a16="http://schemas.microsoft.com/office/drawing/2014/main" val="20000"/>
                    </a:ext>
                  </a:extLst>
                </a:gridCol>
                <a:gridCol w="473566">
                  <a:extLst>
                    <a:ext uri="{9D8B030D-6E8A-4147-A177-3AD203B41FA5}">
                      <a16:colId xmlns:a16="http://schemas.microsoft.com/office/drawing/2014/main" val="20001"/>
                    </a:ext>
                  </a:extLst>
                </a:gridCol>
                <a:gridCol w="1386410">
                  <a:extLst>
                    <a:ext uri="{9D8B030D-6E8A-4147-A177-3AD203B41FA5}">
                      <a16:colId xmlns:a16="http://schemas.microsoft.com/office/drawing/2014/main" val="20002"/>
                    </a:ext>
                  </a:extLst>
                </a:gridCol>
                <a:gridCol w="615232">
                  <a:extLst>
                    <a:ext uri="{9D8B030D-6E8A-4147-A177-3AD203B41FA5}">
                      <a16:colId xmlns:a16="http://schemas.microsoft.com/office/drawing/2014/main" val="3374831085"/>
                    </a:ext>
                  </a:extLst>
                </a:gridCol>
                <a:gridCol w="586394">
                  <a:extLst>
                    <a:ext uri="{9D8B030D-6E8A-4147-A177-3AD203B41FA5}">
                      <a16:colId xmlns:a16="http://schemas.microsoft.com/office/drawing/2014/main" val="2776274528"/>
                    </a:ext>
                  </a:extLst>
                </a:gridCol>
                <a:gridCol w="1124721">
                  <a:extLst>
                    <a:ext uri="{9D8B030D-6E8A-4147-A177-3AD203B41FA5}">
                      <a16:colId xmlns:a16="http://schemas.microsoft.com/office/drawing/2014/main" val="20003"/>
                    </a:ext>
                  </a:extLst>
                </a:gridCol>
                <a:gridCol w="5138369">
                  <a:extLst>
                    <a:ext uri="{9D8B030D-6E8A-4147-A177-3AD203B41FA5}">
                      <a16:colId xmlns:a16="http://schemas.microsoft.com/office/drawing/2014/main" val="20005"/>
                    </a:ext>
                  </a:extLst>
                </a:gridCol>
              </a:tblGrid>
              <a:tr h="41534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charset="-128"/>
                        </a:rPr>
                        <a:t>TIME</a:t>
                      </a:r>
                      <a:endPar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charset="-128"/>
                      </a:endParaRPr>
                    </a:p>
                  </a:txBody>
                  <a:tcPr marL="91442" marR="91442" marT="46800" marB="45716" anchor="ctr" horzOverflow="overflow">
                    <a:lnL w="3175" cap="flat" cmpd="sng" algn="ctr">
                      <a:solidFill>
                        <a:srgbClr val="000000"/>
                      </a:solidFill>
                      <a:prstDash val="solid"/>
                      <a:round/>
                      <a:headEnd type="none" w="med" len="med"/>
                      <a:tailEnd type="none" w="med" len="med"/>
                    </a:lnL>
                    <a:lnR w="12700" cap="flat" cmpd="sng" algn="ctr">
                      <a:solidFill>
                        <a:schemeClr val="bg1"/>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a:noFill/>
                    </a:lnTlToBr>
                    <a:lnBlToTr>
                      <a:noFill/>
                    </a:lnBlToTr>
                    <a:solidFill>
                      <a:srgbClr val="F0EF8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charset="-128"/>
                        </a:rPr>
                        <a:t>LAP</a:t>
                      </a:r>
                      <a:endPar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charset="-128"/>
                      </a:endParaRPr>
                    </a:p>
                  </a:txBody>
                  <a:tcPr marL="91442" marR="91442" marT="46800" marB="4571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a:noFill/>
                    </a:lnTlToBr>
                    <a:lnBlToTr>
                      <a:noFill/>
                    </a:lnBlToTr>
                    <a:solidFill>
                      <a:srgbClr val="F0EF8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charset="-128"/>
                        </a:rPr>
                        <a:t>SCENE</a:t>
                      </a:r>
                      <a:endPar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charset="-128"/>
                      </a:endParaRPr>
                    </a:p>
                  </a:txBody>
                  <a:tcPr marL="91442" marR="91442" marT="46800" marB="4571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a:noFill/>
                    </a:lnTlToBr>
                    <a:lnBlToTr>
                      <a:noFill/>
                    </a:lnBlToTr>
                    <a:solidFill>
                      <a:srgbClr val="F0EF8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ja-JP"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charset="-128"/>
                        </a:rPr>
                        <a:t>Light</a:t>
                      </a:r>
                    </a:p>
                  </a:txBody>
                  <a:tcPr marL="91442" marR="91442" marT="46800" marB="4571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a:noFill/>
                    </a:lnTlToBr>
                    <a:lnBlToTr>
                      <a:noFill/>
                    </a:lnBlToTr>
                    <a:solidFill>
                      <a:srgbClr val="F0EF8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charset="-128"/>
                        </a:rPr>
                        <a:t>BGM</a:t>
                      </a:r>
                      <a:endPar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charset="-128"/>
                      </a:endParaRPr>
                    </a:p>
                  </a:txBody>
                  <a:tcPr marL="91442" marR="91442" marT="46800" marB="4571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a:noFill/>
                    </a:lnTlToBr>
                    <a:lnBlToTr>
                      <a:noFill/>
                    </a:lnBlToTr>
                    <a:solidFill>
                      <a:srgbClr val="F0EF8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charset="-128"/>
                        </a:rPr>
                        <a:t>SCREEN</a:t>
                      </a:r>
                      <a:endPar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charset="-128"/>
                      </a:endParaRPr>
                    </a:p>
                  </a:txBody>
                  <a:tcPr marL="91442" marR="91442" marT="46800" marB="4571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a:noFill/>
                    </a:lnTlToBr>
                    <a:lnBlToTr>
                      <a:noFill/>
                    </a:lnBlToTr>
                    <a:solidFill>
                      <a:srgbClr val="F0EF8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charset="-128"/>
                        </a:rPr>
                        <a:t>CONTENTS</a:t>
                      </a:r>
                      <a:endParaRPr kumimoji="1" lang="ja-JP" altLang="en-US" sz="8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charset="-128"/>
                      </a:endParaRPr>
                    </a:p>
                  </a:txBody>
                  <a:tcPr marL="91442" marR="91442" marT="46800" marB="45716" anchor="ctr" horzOverflow="overflow">
                    <a:lnL w="12700" cap="flat" cmpd="sng" algn="ctr">
                      <a:solidFill>
                        <a:schemeClr val="bg1"/>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a:noFill/>
                    </a:lnTlToBr>
                    <a:lnBlToTr>
                      <a:noFill/>
                    </a:lnBlToTr>
                    <a:solidFill>
                      <a:srgbClr val="F0EF8D"/>
                    </a:solidFill>
                  </a:tcPr>
                </a:tc>
                <a:extLst>
                  <a:ext uri="{0D108BD9-81ED-4DB2-BD59-A6C34878D82A}">
                    <a16:rowId xmlns:a16="http://schemas.microsoft.com/office/drawing/2014/main" val="10000"/>
                  </a:ext>
                </a:extLst>
              </a:tr>
              <a:tr h="629174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a:ln>
                          <a:noFill/>
                        </a:ln>
                        <a:solidFill>
                          <a:schemeClr val="tx1"/>
                        </a:solidFill>
                        <a:effectLst/>
                        <a:latin typeface="BIZ UDPゴシック" panose="020B0400000000000000" pitchFamily="50" charset="-128"/>
                        <a:ea typeface="BIZ UDPゴシック" panose="020B0400000000000000" pitchFamily="50" charset="-128"/>
                        <a:cs typeface="YuGothic ミディアム" charset="-128"/>
                      </a:endParaRPr>
                    </a:p>
                  </a:txBody>
                  <a:tcPr marL="91442" marR="91442" marT="45716" marB="45716" horzOverflow="overflow">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a:ln>
                          <a:noFill/>
                        </a:ln>
                        <a:solidFill>
                          <a:schemeClr val="tx1"/>
                        </a:solidFill>
                        <a:effectLst/>
                        <a:latin typeface="BIZ UDPゴシック" panose="020B0400000000000000" pitchFamily="50" charset="-128"/>
                        <a:ea typeface="BIZ UDPゴシック" panose="020B0400000000000000" pitchFamily="50" charset="-128"/>
                        <a:cs typeface="YuGothic ミディアム" charset="-128"/>
                      </a:endParaRPr>
                    </a:p>
                  </a:txBody>
                  <a:tcPr marL="91442" marR="91442" marT="45716" marB="45716" horzOverflow="overflow">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cs typeface="YuGothic ミディアム" charset="-128"/>
                      </a:endParaRPr>
                    </a:p>
                  </a:txBody>
                  <a:tcPr marL="91442" marR="91442" marT="45716" marB="45716" horzOverflow="overflow">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a:ln>
                          <a:noFill/>
                        </a:ln>
                        <a:solidFill>
                          <a:schemeClr val="tx1"/>
                        </a:solidFill>
                        <a:effectLst/>
                        <a:latin typeface="BIZ UDPゴシック" panose="020B0400000000000000" pitchFamily="50" charset="-128"/>
                        <a:ea typeface="BIZ UDPゴシック" panose="020B0400000000000000" pitchFamily="50" charset="-128"/>
                        <a:cs typeface="YuGothic ミディアム" charset="-128"/>
                      </a:endParaRPr>
                    </a:p>
                  </a:txBody>
                  <a:tcPr marL="91442" marR="91442" marT="45716" marB="45716" horzOverflow="overflow">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a:ln>
                          <a:noFill/>
                        </a:ln>
                        <a:solidFill>
                          <a:schemeClr val="tx1"/>
                        </a:solidFill>
                        <a:effectLst/>
                        <a:latin typeface="BIZ UDPゴシック" panose="020B0400000000000000" pitchFamily="50" charset="-128"/>
                        <a:ea typeface="BIZ UDPゴシック" panose="020B0400000000000000" pitchFamily="50" charset="-128"/>
                        <a:cs typeface="YuGothic ミディアム" charset="-128"/>
                      </a:endParaRPr>
                    </a:p>
                  </a:txBody>
                  <a:tcPr marL="91442" marR="91442" marT="45716" marB="45716" horzOverflow="overflow">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tab pos="1168400" algn="l"/>
                        </a:tabLst>
                      </a:pPr>
                      <a:endParaRPr kumimoji="1" lang="ja-JP" altLang="en-US" sz="10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cs typeface="YuGothic ミディアム" charset="-128"/>
                      </a:endParaRPr>
                    </a:p>
                  </a:txBody>
                  <a:tcPr marL="91442" marR="91442" marT="45716" marB="45716" horzOverflow="overflow">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cs typeface="YuGothic ミディアム" charset="-128"/>
                      </a:endParaRPr>
                    </a:p>
                  </a:txBody>
                  <a:tcPr marL="91442" marR="91442" marT="45716" marB="45716" horzOverflow="overflow">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cxnSp>
        <p:nvCxnSpPr>
          <p:cNvPr id="8" name="直線コネクタ 7">
            <a:extLst>
              <a:ext uri="{FF2B5EF4-FFF2-40B4-BE49-F238E27FC236}">
                <a16:creationId xmlns:a16="http://schemas.microsoft.com/office/drawing/2014/main" id="{2E163784-A72E-89FF-A2E7-215702BCE1AE}"/>
              </a:ext>
            </a:extLst>
          </p:cNvPr>
          <p:cNvCxnSpPr/>
          <p:nvPr userDrawn="1"/>
        </p:nvCxnSpPr>
        <p:spPr>
          <a:xfrm>
            <a:off x="5472000" y="492766"/>
            <a:ext cx="0" cy="6300000"/>
          </a:xfrm>
          <a:prstGeom prst="line">
            <a:avLst/>
          </a:prstGeom>
          <a:ln w="63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9" name="テキスト ボックス 8">
            <a:extLst>
              <a:ext uri="{FF2B5EF4-FFF2-40B4-BE49-F238E27FC236}">
                <a16:creationId xmlns:a16="http://schemas.microsoft.com/office/drawing/2014/main" id="{4813FD47-780C-C73F-F036-263B425CB28F}"/>
              </a:ext>
            </a:extLst>
          </p:cNvPr>
          <p:cNvSpPr txBox="1"/>
          <p:nvPr userDrawn="1"/>
        </p:nvSpPr>
        <p:spPr>
          <a:xfrm>
            <a:off x="56456" y="2452303"/>
            <a:ext cx="9793080" cy="538691"/>
          </a:xfrm>
          <a:prstGeom prst="rect">
            <a:avLst/>
          </a:prstGeom>
          <a:solidFill>
            <a:schemeClr val="bg1">
              <a:lumMod val="85000"/>
            </a:schemeClr>
          </a:solidFill>
          <a:ln>
            <a:noFill/>
          </a:ln>
          <a:effectLst/>
          <a:scene3d>
            <a:camera prst="orthographicFront">
              <a:rot lat="0" lon="0" rev="0"/>
            </a:camera>
            <a:lightRig rig="balanced" dir="t">
              <a:rot lat="0" lon="0" rev="8700000"/>
            </a:lightRig>
          </a:scene3d>
          <a:sp3d/>
        </p:spPr>
        <p:txBody>
          <a:bodyPr/>
          <a:lstStyle/>
          <a:p>
            <a:pPr eaLnBrk="1" fontAlgn="auto" hangingPunct="1">
              <a:lnSpc>
                <a:spcPct val="120000"/>
              </a:lnSpc>
              <a:spcBef>
                <a:spcPts val="0"/>
              </a:spcBef>
              <a:spcAft>
                <a:spcPts val="0"/>
              </a:spcAft>
              <a:defRPr/>
            </a:pPr>
            <a:endParaRPr lang="ja-JP" altLang="en-US" sz="900" b="0" i="0">
              <a:latin typeface="Meiryo UI" panose="020B0604030504040204" pitchFamily="50" charset="-128"/>
              <a:ea typeface="Meiryo UI" panose="020B0604030504040204" pitchFamily="50" charset="-128"/>
              <a:cs typeface="メイリオ"/>
            </a:endParaRPr>
          </a:p>
        </p:txBody>
      </p:sp>
      <p:sp>
        <p:nvSpPr>
          <p:cNvPr id="10" name="テキスト ボックス 9">
            <a:extLst>
              <a:ext uri="{FF2B5EF4-FFF2-40B4-BE49-F238E27FC236}">
                <a16:creationId xmlns:a16="http://schemas.microsoft.com/office/drawing/2014/main" id="{568397C3-2BA1-D623-1789-86B297E876EF}"/>
              </a:ext>
            </a:extLst>
          </p:cNvPr>
          <p:cNvSpPr txBox="1"/>
          <p:nvPr userDrawn="1"/>
        </p:nvSpPr>
        <p:spPr>
          <a:xfrm>
            <a:off x="95806" y="2488879"/>
            <a:ext cx="968762" cy="469420"/>
          </a:xfrm>
          <a:prstGeom prst="rect">
            <a:avLst/>
          </a:prstGeom>
          <a:solidFill>
            <a:schemeClr val="bg1"/>
          </a:solidFill>
          <a:ln w="3175">
            <a:solidFill>
              <a:schemeClr val="tx1">
                <a:lumMod val="50000"/>
                <a:lumOff val="50000"/>
              </a:schemeClr>
            </a:solidFill>
          </a:ln>
          <a:effectLst/>
          <a:scene3d>
            <a:camera prst="orthographicFront">
              <a:rot lat="0" lon="0" rev="0"/>
            </a:camera>
            <a:lightRig rig="balanced" dir="t">
              <a:rot lat="0" lon="0" rev="8700000"/>
            </a:lightRig>
          </a:scene3d>
          <a:sp3d/>
        </p:spPr>
        <p:txBody>
          <a:bodyPr anchor="ctr"/>
          <a:lstStyle/>
          <a:p>
            <a:pPr algn="ctr" eaLnBrk="1" fontAlgn="auto" hangingPunct="1">
              <a:lnSpc>
                <a:spcPct val="120000"/>
              </a:lnSpc>
              <a:spcBef>
                <a:spcPts val="0"/>
              </a:spcBef>
              <a:spcAft>
                <a:spcPts val="0"/>
              </a:spcAft>
              <a:defRPr/>
            </a:pPr>
            <a:endParaRPr lang="en-US" altLang="ja-JP" sz="1000" b="0" i="0">
              <a:latin typeface="Meiryo UI" panose="020B0604030504040204" pitchFamily="50" charset="-128"/>
              <a:ea typeface="Meiryo UI" panose="020B0604030504040204" pitchFamily="50" charset="-128"/>
              <a:cs typeface="メイリオ"/>
            </a:endParaRPr>
          </a:p>
        </p:txBody>
      </p:sp>
      <p:sp>
        <p:nvSpPr>
          <p:cNvPr id="11" name="テキスト ボックス 10">
            <a:extLst>
              <a:ext uri="{FF2B5EF4-FFF2-40B4-BE49-F238E27FC236}">
                <a16:creationId xmlns:a16="http://schemas.microsoft.com/office/drawing/2014/main" id="{9742A5AC-9AF2-8AA5-D1D3-8809B3C11A5A}"/>
              </a:ext>
            </a:extLst>
          </p:cNvPr>
          <p:cNvSpPr txBox="1"/>
          <p:nvPr userDrawn="1"/>
        </p:nvSpPr>
        <p:spPr>
          <a:xfrm>
            <a:off x="2718907" y="2488879"/>
            <a:ext cx="7092000" cy="469420"/>
          </a:xfrm>
          <a:prstGeom prst="rect">
            <a:avLst/>
          </a:prstGeom>
          <a:solidFill>
            <a:schemeClr val="bg1"/>
          </a:solidFill>
          <a:ln w="3175">
            <a:solidFill>
              <a:schemeClr val="tx1">
                <a:lumMod val="50000"/>
                <a:lumOff val="50000"/>
              </a:schemeClr>
            </a:solidFill>
          </a:ln>
          <a:effectLst/>
          <a:scene3d>
            <a:camera prst="orthographicFront">
              <a:rot lat="0" lon="0" rev="0"/>
            </a:camera>
            <a:lightRig rig="balanced" dir="t">
              <a:rot lat="0" lon="0" rev="8700000"/>
            </a:lightRig>
          </a:scene3d>
          <a:sp3d/>
        </p:spPr>
        <p:txBody>
          <a:bodyPr/>
          <a:lstStyle/>
          <a:p>
            <a:pPr eaLnBrk="1" fontAlgn="auto" hangingPunct="1">
              <a:lnSpc>
                <a:spcPct val="120000"/>
              </a:lnSpc>
              <a:spcBef>
                <a:spcPts val="0"/>
              </a:spcBef>
              <a:spcAft>
                <a:spcPts val="0"/>
              </a:spcAft>
              <a:defRPr/>
            </a:pPr>
            <a:endParaRPr lang="ja-JP" altLang="en-US" sz="900" b="0" i="0">
              <a:latin typeface="Meiryo UI" panose="020B0604030504040204" pitchFamily="50" charset="-128"/>
              <a:ea typeface="Meiryo UI" panose="020B0604030504040204" pitchFamily="50" charset="-128"/>
              <a:cs typeface="メイリオ"/>
            </a:endParaRPr>
          </a:p>
        </p:txBody>
      </p:sp>
      <p:sp>
        <p:nvSpPr>
          <p:cNvPr id="12" name="テキスト ボックス 11">
            <a:extLst>
              <a:ext uri="{FF2B5EF4-FFF2-40B4-BE49-F238E27FC236}">
                <a16:creationId xmlns:a16="http://schemas.microsoft.com/office/drawing/2014/main" id="{EDEC2124-E066-A876-2906-F314EC2ACE16}"/>
              </a:ext>
            </a:extLst>
          </p:cNvPr>
          <p:cNvSpPr txBox="1"/>
          <p:nvPr userDrawn="1"/>
        </p:nvSpPr>
        <p:spPr>
          <a:xfrm>
            <a:off x="2052494" y="2488879"/>
            <a:ext cx="614494" cy="469420"/>
          </a:xfrm>
          <a:prstGeom prst="rect">
            <a:avLst/>
          </a:prstGeom>
          <a:solidFill>
            <a:schemeClr val="bg1"/>
          </a:solidFill>
          <a:ln w="3175">
            <a:solidFill>
              <a:schemeClr val="tx1">
                <a:lumMod val="50000"/>
                <a:lumOff val="50000"/>
              </a:schemeClr>
            </a:solidFill>
          </a:ln>
          <a:effectLst/>
          <a:scene3d>
            <a:camera prst="orthographicFront">
              <a:rot lat="0" lon="0" rev="0"/>
            </a:camera>
            <a:lightRig rig="balanced" dir="t">
              <a:rot lat="0" lon="0" rev="8700000"/>
            </a:lightRig>
          </a:scene3d>
          <a:sp3d/>
        </p:spPr>
        <p:txBody>
          <a:bodyPr anchor="ctr"/>
          <a:lstStyle/>
          <a:p>
            <a:pPr algn="ctr" eaLnBrk="1" fontAlgn="auto" hangingPunct="1">
              <a:lnSpc>
                <a:spcPct val="120000"/>
              </a:lnSpc>
              <a:spcBef>
                <a:spcPts val="0"/>
              </a:spcBef>
              <a:spcAft>
                <a:spcPts val="0"/>
              </a:spcAft>
              <a:defRPr/>
            </a:pPr>
            <a:endParaRPr lang="ja-JP" altLang="en-US" sz="800" b="0" i="0">
              <a:latin typeface="Meiryo UI" panose="020B0604030504040204" pitchFamily="50" charset="-128"/>
              <a:ea typeface="Meiryo UI" panose="020B0604030504040204" pitchFamily="50" charset="-128"/>
              <a:cs typeface="メイリオ"/>
            </a:endParaRPr>
          </a:p>
        </p:txBody>
      </p:sp>
      <p:sp>
        <p:nvSpPr>
          <p:cNvPr id="13" name="テキスト ボックス 12">
            <a:extLst>
              <a:ext uri="{FF2B5EF4-FFF2-40B4-BE49-F238E27FC236}">
                <a16:creationId xmlns:a16="http://schemas.microsoft.com/office/drawing/2014/main" id="{88A0AC4D-6538-507C-FF4A-D29AED1437B4}"/>
              </a:ext>
            </a:extLst>
          </p:cNvPr>
          <p:cNvSpPr txBox="1"/>
          <p:nvPr userDrawn="1"/>
        </p:nvSpPr>
        <p:spPr>
          <a:xfrm>
            <a:off x="1118835" y="2488879"/>
            <a:ext cx="879391" cy="469420"/>
          </a:xfrm>
          <a:prstGeom prst="rect">
            <a:avLst/>
          </a:prstGeom>
          <a:solidFill>
            <a:schemeClr val="bg1"/>
          </a:solidFill>
          <a:ln w="3175">
            <a:solidFill>
              <a:schemeClr val="tx1">
                <a:lumMod val="50000"/>
                <a:lumOff val="50000"/>
              </a:schemeClr>
            </a:solidFill>
          </a:ln>
          <a:effectLst/>
          <a:scene3d>
            <a:camera prst="orthographicFront">
              <a:rot lat="0" lon="0" rev="0"/>
            </a:camera>
            <a:lightRig rig="balanced" dir="t">
              <a:rot lat="0" lon="0" rev="8700000"/>
            </a:lightRig>
          </a:scene3d>
          <a:sp3d/>
        </p:spPr>
        <p:txBody>
          <a:bodyPr anchor="ctr"/>
          <a:lstStyle/>
          <a:p>
            <a:pPr algn="ctr" eaLnBrk="1" fontAlgn="auto" hangingPunct="1">
              <a:lnSpc>
                <a:spcPct val="120000"/>
              </a:lnSpc>
              <a:spcBef>
                <a:spcPts val="0"/>
              </a:spcBef>
              <a:spcAft>
                <a:spcPts val="0"/>
              </a:spcAft>
              <a:defRPr/>
            </a:pPr>
            <a:endParaRPr lang="en-US" altLang="ja-JP" sz="1000" b="0" i="0">
              <a:latin typeface="Meiryo UI" panose="020B0604030504040204" pitchFamily="50" charset="-128"/>
              <a:ea typeface="Meiryo UI" panose="020B0604030504040204" pitchFamily="50" charset="-128"/>
              <a:cs typeface="メイリオ"/>
            </a:endParaRPr>
          </a:p>
        </p:txBody>
      </p:sp>
      <p:sp>
        <p:nvSpPr>
          <p:cNvPr id="14" name="スライド番号プレースホルダ 5">
            <a:extLst>
              <a:ext uri="{FF2B5EF4-FFF2-40B4-BE49-F238E27FC236}">
                <a16:creationId xmlns:a16="http://schemas.microsoft.com/office/drawing/2014/main" id="{C15EA7CE-2F57-0DCB-7177-D9F6EEB5EC8C}"/>
              </a:ext>
            </a:extLst>
          </p:cNvPr>
          <p:cNvSpPr>
            <a:spLocks noGrp="1"/>
          </p:cNvSpPr>
          <p:nvPr>
            <p:ph type="sldNum" sz="quarter" idx="10"/>
          </p:nvPr>
        </p:nvSpPr>
        <p:spPr>
          <a:xfrm>
            <a:off x="7550837" y="143553"/>
            <a:ext cx="2311400" cy="291044"/>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b="1">
                <a:solidFill>
                  <a:schemeClr val="bg1">
                    <a:lumMod val="50000"/>
                  </a:schemeClr>
                </a:solidFill>
                <a:latin typeface="Meiryo UI" panose="020B0604030504040204" pitchFamily="50" charset="-128"/>
                <a:ea typeface="Meiryo UI" panose="020B0604030504040204" pitchFamily="50" charset="-128"/>
              </a:defRPr>
            </a:lvl1pPr>
          </a:lstStyle>
          <a:p>
            <a:pPr>
              <a:defRPr/>
            </a:pPr>
            <a:fld id="{5E7D7954-18C6-A541-9DC7-5F4E58F277BE}" type="slidenum">
              <a:rPr lang="ja-JP" altLang="en-US" smtClean="0"/>
              <a:pPr>
                <a:defRPr/>
              </a:pPr>
              <a:t>‹#›</a:t>
            </a:fld>
            <a:endParaRPr lang="ja-JP" altLang="en-US"/>
          </a:p>
        </p:txBody>
      </p:sp>
      <p:sp>
        <p:nvSpPr>
          <p:cNvPr id="15" name="タイトル 1">
            <a:extLst>
              <a:ext uri="{FF2B5EF4-FFF2-40B4-BE49-F238E27FC236}">
                <a16:creationId xmlns:a16="http://schemas.microsoft.com/office/drawing/2014/main" id="{CB1D3BA1-D0B6-870B-29B9-2E36B300897F}"/>
              </a:ext>
            </a:extLst>
          </p:cNvPr>
          <p:cNvSpPr>
            <a:spLocks noGrp="1"/>
          </p:cNvSpPr>
          <p:nvPr>
            <p:ph type="title"/>
          </p:nvPr>
        </p:nvSpPr>
        <p:spPr>
          <a:xfrm>
            <a:off x="2718907" y="2488879"/>
            <a:ext cx="3068067" cy="331152"/>
          </a:xfrm>
          <a:prstGeom prst="rect">
            <a:avLst/>
          </a:prstGeom>
        </p:spPr>
        <p:txBody>
          <a:bodyPr/>
          <a:lstStyle>
            <a:lvl1pPr algn="l">
              <a:defRPr sz="1100" b="0" i="0">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a:t>マスタ タイトルの書式設定</a:t>
            </a:r>
          </a:p>
        </p:txBody>
      </p:sp>
    </p:spTree>
    <p:extLst>
      <p:ext uri="{BB962C8B-B14F-4D97-AF65-F5344CB8AC3E}">
        <p14:creationId xmlns:p14="http://schemas.microsoft.com/office/powerpoint/2010/main" val="27458645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F6ED9E-7101-4C6B-ACF1-5B0AA230C0D9}" type="slidenum">
              <a:rPr kumimoji="1" lang="ja-JP" altLang="en-US" smtClean="0"/>
              <a:t>‹#›</a:t>
            </a:fld>
            <a:endParaRPr kumimoji="1" lang="ja-JP" altLang="en-US"/>
          </a:p>
        </p:txBody>
      </p:sp>
    </p:spTree>
    <p:extLst>
      <p:ext uri="{BB962C8B-B14F-4D97-AF65-F5344CB8AC3E}">
        <p14:creationId xmlns:p14="http://schemas.microsoft.com/office/powerpoint/2010/main" val="1099418769"/>
      </p:ext>
    </p:extLst>
  </p:cSld>
  <p:clrMap bg1="lt1" tx1="dk1" bg2="lt2" tx2="dk2" accent1="accent1" accent2="accent2" accent3="accent3" accent4="accent4" accent5="accent5" accent6="accent6" hlink="hlink" folHlink="folHlink"/>
  <p:sldLayoutIdLst>
    <p:sldLayoutId id="2147483679" r:id="rId1"/>
    <p:sldLayoutId id="2147483675" r:id="rId2"/>
    <p:sldLayoutId id="2147483678" r:id="rId3"/>
    <p:sldLayoutId id="2147483673" r:id="rId4"/>
    <p:sldLayoutId id="2147483674" r:id="rId5"/>
    <p:sldLayoutId id="2147483676" r:id="rId6"/>
    <p:sldLayoutId id="2147483677" r:id="rId7"/>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5112D7C5-4B57-5A6D-E1EB-F389B2077C1D}"/>
              </a:ext>
            </a:extLst>
          </p:cNvPr>
          <p:cNvSpPr>
            <a:spLocks noGrp="1"/>
          </p:cNvSpPr>
          <p:nvPr>
            <p:ph type="sldNum" sz="quarter" idx="10"/>
          </p:nvPr>
        </p:nvSpPr>
        <p:spPr/>
        <p:txBody>
          <a:bodyPr/>
          <a:lstStyle/>
          <a:p>
            <a:pPr>
              <a:defRPr/>
            </a:pPr>
            <a:fld id="{5E7D7954-18C6-A541-9DC7-5F4E58F277BE}" type="slidenum">
              <a:rPr lang="ja-JP" altLang="en-US" smtClean="0"/>
              <a:pPr>
                <a:defRPr/>
              </a:pPr>
              <a:t>0</a:t>
            </a:fld>
            <a:endParaRPr lang="ja-JP" altLang="en-US"/>
          </a:p>
        </p:txBody>
      </p:sp>
      <p:sp>
        <p:nvSpPr>
          <p:cNvPr id="3" name="テキスト ボックス 2">
            <a:extLst>
              <a:ext uri="{FF2B5EF4-FFF2-40B4-BE49-F238E27FC236}">
                <a16:creationId xmlns:a16="http://schemas.microsoft.com/office/drawing/2014/main" id="{E27351CD-F056-7D0C-BD80-973281571552}"/>
              </a:ext>
            </a:extLst>
          </p:cNvPr>
          <p:cNvSpPr txBox="1"/>
          <p:nvPr/>
        </p:nvSpPr>
        <p:spPr>
          <a:xfrm>
            <a:off x="3544601" y="1149235"/>
            <a:ext cx="2816797" cy="523220"/>
          </a:xfrm>
          <a:prstGeom prst="rect">
            <a:avLst/>
          </a:prstGeom>
          <a:noFill/>
        </p:spPr>
        <p:txBody>
          <a:bodyPr wrap="none" rtlCol="0">
            <a:spAutoFit/>
          </a:bodyPr>
          <a:lstStyle/>
          <a:p>
            <a:r>
              <a:rPr kumimoji="1" lang="ja-JP" altLang="en-US" sz="2800" b="1" dirty="0">
                <a:latin typeface="Meiryo UI" panose="020B0604030504040204" pitchFamily="50" charset="-128"/>
                <a:ea typeface="Meiryo UI" panose="020B0604030504040204" pitchFamily="50" charset="-128"/>
              </a:rPr>
              <a:t>本ツールの使い方</a:t>
            </a:r>
          </a:p>
        </p:txBody>
      </p:sp>
      <p:sp>
        <p:nvSpPr>
          <p:cNvPr id="4" name="テキスト ボックス 3">
            <a:extLst>
              <a:ext uri="{FF2B5EF4-FFF2-40B4-BE49-F238E27FC236}">
                <a16:creationId xmlns:a16="http://schemas.microsoft.com/office/drawing/2014/main" id="{C46B48E8-FB22-ED5C-5FFE-AE534BC52BF5}"/>
              </a:ext>
            </a:extLst>
          </p:cNvPr>
          <p:cNvSpPr txBox="1"/>
          <p:nvPr/>
        </p:nvSpPr>
        <p:spPr>
          <a:xfrm>
            <a:off x="1856119" y="2090172"/>
            <a:ext cx="6193759" cy="2677656"/>
          </a:xfrm>
          <a:prstGeom prst="rect">
            <a:avLst/>
          </a:prstGeom>
          <a:noFill/>
        </p:spPr>
        <p:txBody>
          <a:bodyPr wrap="square" rtlCol="0">
            <a:spAutoFit/>
          </a:bodyPr>
          <a:lstStyle/>
          <a:p>
            <a:r>
              <a:rPr kumimoji="1" lang="ja-JP" altLang="en-US" sz="1400" b="1" dirty="0">
                <a:latin typeface="Meiryo UI" panose="020B0604030504040204" pitchFamily="50" charset="-128"/>
                <a:ea typeface="Meiryo UI" panose="020B0604030504040204" pitchFamily="50" charset="-128"/>
              </a:rPr>
              <a:t>本資料では、トークイベントやセッションイベントなどの流れを整理する「進行台本」の定型フォーマットを提供いたします。</a:t>
            </a:r>
            <a:endParaRPr kumimoji="1" lang="en-US" altLang="ja-JP" sz="1400" b="1" dirty="0">
              <a:latin typeface="Meiryo UI" panose="020B0604030504040204" pitchFamily="50" charset="-128"/>
              <a:ea typeface="Meiryo UI" panose="020B0604030504040204" pitchFamily="50" charset="-128"/>
            </a:endParaRPr>
          </a:p>
          <a:p>
            <a:endParaRPr kumimoji="1" lang="en-US" altLang="ja-JP" sz="1400" b="1" dirty="0">
              <a:latin typeface="Meiryo UI" panose="020B0604030504040204" pitchFamily="50" charset="-128"/>
              <a:ea typeface="Meiryo UI" panose="020B0604030504040204" pitchFamily="50" charset="-128"/>
            </a:endParaRPr>
          </a:p>
          <a:p>
            <a:endParaRPr kumimoji="1" lang="en-US" altLang="ja-JP" sz="1400" b="1" dirty="0">
              <a:latin typeface="Meiryo UI" panose="020B0604030504040204" pitchFamily="50" charset="-128"/>
              <a:ea typeface="Meiryo UI" panose="020B0604030504040204" pitchFamily="50" charset="-128"/>
            </a:endParaRPr>
          </a:p>
          <a:p>
            <a:pPr algn="ctr"/>
            <a:r>
              <a:rPr kumimoji="1" lang="ja-JP" altLang="en-US" sz="1400" b="1" dirty="0">
                <a:latin typeface="Meiryo UI" panose="020B0604030504040204" pitchFamily="50" charset="-128"/>
                <a:ea typeface="Meiryo UI" panose="020B0604030504040204" pitchFamily="50" charset="-128"/>
              </a:rPr>
              <a:t>＜</a:t>
            </a:r>
            <a:r>
              <a:rPr kumimoji="1" lang="en-US" altLang="ja-JP" sz="1400" b="1" dirty="0">
                <a:latin typeface="Meiryo UI" panose="020B0604030504040204" pitchFamily="50" charset="-128"/>
                <a:ea typeface="Meiryo UI" panose="020B0604030504040204" pitchFamily="50" charset="-128"/>
              </a:rPr>
              <a:t>Point</a:t>
            </a:r>
            <a:r>
              <a:rPr kumimoji="1" lang="ja-JP" altLang="en-US" sz="1400" b="1" dirty="0">
                <a:latin typeface="Meiryo UI" panose="020B0604030504040204" pitchFamily="50" charset="-128"/>
                <a:ea typeface="Meiryo UI" panose="020B0604030504040204" pitchFamily="50" charset="-128"/>
              </a:rPr>
              <a:t>＞</a:t>
            </a:r>
            <a:endParaRPr kumimoji="1" lang="en-US" altLang="ja-JP" sz="1400" b="1" dirty="0">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kumimoji="1" lang="ja-JP" altLang="en-US" sz="1400" b="1" dirty="0">
                <a:latin typeface="Meiryo UI" panose="020B0604030504040204" pitchFamily="50" charset="-128"/>
                <a:ea typeface="Meiryo UI" panose="020B0604030504040204" pitchFamily="50" charset="-128"/>
              </a:rPr>
              <a:t>誰が、どんなことを、どのタイミングで話すのか、詳細までまとめます。</a:t>
            </a:r>
            <a:endParaRPr kumimoji="1" lang="en-US" altLang="ja-JP" sz="1400" b="1" dirty="0">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kumimoji="1" lang="ja-JP" altLang="en-US" sz="1400" b="1" dirty="0">
                <a:latin typeface="Meiryo UI" panose="020B0604030504040204" pitchFamily="50" charset="-128"/>
                <a:ea typeface="Meiryo UI" panose="020B0604030504040204" pitchFamily="50" charset="-128"/>
              </a:rPr>
              <a:t>登壇者がいる場合は、登場の仕方（上手・下手からなど）、立ち位置などを示すことを推奨します。</a:t>
            </a:r>
            <a:endParaRPr kumimoji="1" lang="en-US" altLang="ja-JP" sz="1400" b="1" dirty="0">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kumimoji="1" lang="ja-JP" altLang="en-US" sz="1400" b="1" dirty="0">
                <a:latin typeface="Meiryo UI" panose="020B0604030504040204" pitchFamily="50" charset="-128"/>
                <a:ea typeface="Meiryo UI" panose="020B0604030504040204" pitchFamily="50" charset="-128"/>
              </a:rPr>
              <a:t>アシスタントディレクター（</a:t>
            </a:r>
            <a:r>
              <a:rPr kumimoji="1" lang="en-US" altLang="ja-JP" sz="1400" b="1" dirty="0">
                <a:latin typeface="Meiryo UI" panose="020B0604030504040204" pitchFamily="50" charset="-128"/>
                <a:ea typeface="Meiryo UI" panose="020B0604030504040204" pitchFamily="50" charset="-128"/>
              </a:rPr>
              <a:t>AD</a:t>
            </a:r>
            <a:r>
              <a:rPr kumimoji="1" lang="ja-JP" altLang="en-US" sz="1400" b="1" dirty="0">
                <a:latin typeface="Meiryo UI" panose="020B0604030504040204" pitchFamily="50" charset="-128"/>
                <a:ea typeface="Meiryo UI" panose="020B0604030504040204" pitchFamily="50" charset="-128"/>
              </a:rPr>
              <a:t>）向けの指示など、運営チームに向けた指示はフォントカラーなどを変え、登壇者への指示とは別で記載をすることを推奨します。</a:t>
            </a:r>
            <a:endParaRPr kumimoji="1" lang="en-US" altLang="ja-JP" sz="1400" b="1" dirty="0">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kumimoji="1" lang="ja-JP" altLang="en-US" sz="1400" b="1" dirty="0">
                <a:latin typeface="Meiryo UI" panose="020B0604030504040204" pitchFamily="50" charset="-128"/>
                <a:ea typeface="Meiryo UI" panose="020B0604030504040204" pitchFamily="50" charset="-128"/>
              </a:rPr>
              <a:t>イベントの規模感や内容に応じて不要な項目をカットしたり、必要な項目を追加してください。</a:t>
            </a:r>
            <a:endParaRPr kumimoji="1" lang="en-US" altLang="ja-JP" sz="1400" b="1"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4632092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80" name="グループ化 79">
            <a:extLst>
              <a:ext uri="{FF2B5EF4-FFF2-40B4-BE49-F238E27FC236}">
                <a16:creationId xmlns:a16="http://schemas.microsoft.com/office/drawing/2014/main" id="{2450249A-8A28-7828-E185-E4DE92F2B372}"/>
              </a:ext>
            </a:extLst>
          </p:cNvPr>
          <p:cNvGrpSpPr/>
          <p:nvPr/>
        </p:nvGrpSpPr>
        <p:grpSpPr>
          <a:xfrm>
            <a:off x="2441000" y="5663873"/>
            <a:ext cx="5148581" cy="1040885"/>
            <a:chOff x="2433319" y="5671291"/>
            <a:chExt cx="5148581" cy="1040885"/>
          </a:xfrm>
        </p:grpSpPr>
        <p:sp>
          <p:nvSpPr>
            <p:cNvPr id="81" name="正方形/長方形 17">
              <a:extLst>
                <a:ext uri="{FF2B5EF4-FFF2-40B4-BE49-F238E27FC236}">
                  <a16:creationId xmlns:a16="http://schemas.microsoft.com/office/drawing/2014/main" id="{BEC21899-51D8-064F-4F9D-80D010EDDAA6}"/>
                </a:ext>
              </a:extLst>
            </p:cNvPr>
            <p:cNvSpPr>
              <a:spLocks noChangeArrowheads="1"/>
            </p:cNvSpPr>
            <p:nvPr/>
          </p:nvSpPr>
          <p:spPr bwMode="auto">
            <a:xfrm>
              <a:off x="2433320" y="6364325"/>
              <a:ext cx="1032412" cy="347851"/>
            </a:xfrm>
            <a:prstGeom prst="rect">
              <a:avLst/>
            </a:prstGeom>
            <a:solidFill>
              <a:schemeClr val="bg1"/>
            </a:solidFill>
            <a:ln w="3175" cmpd="sng">
              <a:solidFill>
                <a:schemeClr val="tx1">
                  <a:lumMod val="50000"/>
                  <a:lumOff val="50000"/>
                </a:schemeClr>
              </a:solidFill>
            </a:ln>
          </p:spPr>
          <p:txBody>
            <a:bodyPr tIns="72000" anchor="ctr"/>
            <a:lstStyle/>
            <a:p>
              <a:pPr algn="ctr" eaLnBrk="1" fontAlgn="auto" hangingPunct="1">
                <a:spcBef>
                  <a:spcPct val="50000"/>
                </a:spcBef>
                <a:spcAft>
                  <a:spcPts val="0"/>
                </a:spcAft>
                <a:defRPr/>
              </a:pPr>
              <a:r>
                <a:rPr lang="en-US" altLang="ja-JP" sz="1000" dirty="0">
                  <a:latin typeface="メイリオ" panose="020B0604030504040204" pitchFamily="50" charset="-128"/>
                  <a:ea typeface="メイリオ" panose="020B0604030504040204" pitchFamily="50" charset="-128"/>
                  <a:cs typeface="Meiryo" charset="-128"/>
                </a:rPr>
                <a:t>NAME</a:t>
              </a:r>
              <a:endParaRPr lang="ja-JP" altLang="en-US" sz="1000">
                <a:latin typeface="メイリオ" panose="020B0604030504040204" pitchFamily="50" charset="-128"/>
                <a:ea typeface="メイリオ" panose="020B0604030504040204" pitchFamily="50" charset="-128"/>
                <a:cs typeface="Meiryo" charset="-128"/>
              </a:endParaRPr>
            </a:p>
          </p:txBody>
        </p:sp>
        <p:sp>
          <p:nvSpPr>
            <p:cNvPr id="82" name="正方形/長方形 81">
              <a:extLst>
                <a:ext uri="{FF2B5EF4-FFF2-40B4-BE49-F238E27FC236}">
                  <a16:creationId xmlns:a16="http://schemas.microsoft.com/office/drawing/2014/main" id="{AAA81DD7-D599-3DCB-B3FC-A47E38FF8A22}"/>
                </a:ext>
              </a:extLst>
            </p:cNvPr>
            <p:cNvSpPr>
              <a:spLocks noChangeArrowheads="1"/>
            </p:cNvSpPr>
            <p:nvPr/>
          </p:nvSpPr>
          <p:spPr bwMode="auto">
            <a:xfrm>
              <a:off x="3518739" y="6364325"/>
              <a:ext cx="4063161" cy="347851"/>
            </a:xfrm>
            <a:prstGeom prst="rect">
              <a:avLst/>
            </a:prstGeom>
            <a:solidFill>
              <a:schemeClr val="bg1"/>
            </a:solidFill>
            <a:ln w="3175" cmpd="sng">
              <a:solidFill>
                <a:schemeClr val="tx1">
                  <a:lumMod val="50000"/>
                  <a:lumOff val="50000"/>
                </a:schemeClr>
              </a:solidFill>
            </a:ln>
          </p:spPr>
          <p:txBody>
            <a:bodyPr/>
            <a:lstStyle/>
            <a:p>
              <a:pPr eaLnBrk="1" fontAlgn="auto" hangingPunct="1">
                <a:spcBef>
                  <a:spcPct val="50000"/>
                </a:spcBef>
                <a:spcAft>
                  <a:spcPts val="0"/>
                </a:spcAft>
                <a:defRPr/>
              </a:pPr>
              <a:endParaRPr lang="ja-JP" altLang="en-US" sz="2400">
                <a:ln>
                  <a:solidFill>
                    <a:schemeClr val="bg2"/>
                  </a:solidFill>
                </a:ln>
                <a:latin typeface="メイリオ" panose="020B0604030504040204" pitchFamily="50" charset="-128"/>
                <a:ea typeface="メイリオ" panose="020B0604030504040204" pitchFamily="50" charset="-128"/>
                <a:cs typeface="HG丸ｺﾞｼｯｸM-PRO" charset="0"/>
              </a:endParaRPr>
            </a:p>
          </p:txBody>
        </p:sp>
        <p:sp>
          <p:nvSpPr>
            <p:cNvPr id="83" name="正方形/長方形 82">
              <a:extLst>
                <a:ext uri="{FF2B5EF4-FFF2-40B4-BE49-F238E27FC236}">
                  <a16:creationId xmlns:a16="http://schemas.microsoft.com/office/drawing/2014/main" id="{444E9DD2-75E7-5874-7E45-AF347D3AB880}"/>
                </a:ext>
              </a:extLst>
            </p:cNvPr>
            <p:cNvSpPr>
              <a:spLocks noChangeArrowheads="1"/>
            </p:cNvSpPr>
            <p:nvPr/>
          </p:nvSpPr>
          <p:spPr bwMode="auto">
            <a:xfrm>
              <a:off x="2433320" y="5959461"/>
              <a:ext cx="1032412" cy="347851"/>
            </a:xfrm>
            <a:prstGeom prst="rect">
              <a:avLst/>
            </a:prstGeom>
            <a:solidFill>
              <a:schemeClr val="bg1"/>
            </a:solidFill>
            <a:ln w="3175" cmpd="sng">
              <a:solidFill>
                <a:schemeClr val="tx1">
                  <a:lumMod val="50000"/>
                  <a:lumOff val="50000"/>
                </a:schemeClr>
              </a:solidFill>
            </a:ln>
          </p:spPr>
          <p:txBody>
            <a:bodyPr tIns="108000" anchor="ctr"/>
            <a:lstStyle/>
            <a:p>
              <a:pPr algn="ctr" eaLnBrk="1" fontAlgn="auto" hangingPunct="1">
                <a:spcBef>
                  <a:spcPct val="50000"/>
                </a:spcBef>
                <a:spcAft>
                  <a:spcPts val="0"/>
                </a:spcAft>
                <a:defRPr/>
              </a:pPr>
              <a:r>
                <a:rPr lang="ja-JP" altLang="en-US" sz="1000">
                  <a:latin typeface="メイリオ" panose="020B0604030504040204" pitchFamily="50" charset="-128"/>
                  <a:ea typeface="メイリオ" panose="020B0604030504040204" pitchFamily="50" charset="-128"/>
                  <a:cs typeface="Meiryo" charset="-128"/>
                </a:rPr>
                <a:t>所属</a:t>
              </a:r>
            </a:p>
          </p:txBody>
        </p:sp>
        <p:sp>
          <p:nvSpPr>
            <p:cNvPr id="84" name="正方形/長方形 83">
              <a:extLst>
                <a:ext uri="{FF2B5EF4-FFF2-40B4-BE49-F238E27FC236}">
                  <a16:creationId xmlns:a16="http://schemas.microsoft.com/office/drawing/2014/main" id="{B8875D53-D97C-5068-5807-90BA8DED04C0}"/>
                </a:ext>
              </a:extLst>
            </p:cNvPr>
            <p:cNvSpPr>
              <a:spLocks noChangeArrowheads="1"/>
            </p:cNvSpPr>
            <p:nvPr/>
          </p:nvSpPr>
          <p:spPr bwMode="auto">
            <a:xfrm>
              <a:off x="3518739" y="5959461"/>
              <a:ext cx="4063161" cy="347851"/>
            </a:xfrm>
            <a:prstGeom prst="rect">
              <a:avLst/>
            </a:prstGeom>
            <a:solidFill>
              <a:schemeClr val="bg1"/>
            </a:solidFill>
            <a:ln w="3175" cmpd="sng">
              <a:solidFill>
                <a:schemeClr val="tx1">
                  <a:lumMod val="50000"/>
                  <a:lumOff val="50000"/>
                </a:schemeClr>
              </a:solidFill>
            </a:ln>
          </p:spPr>
          <p:txBody>
            <a:bodyPr/>
            <a:lstStyle/>
            <a:p>
              <a:pPr eaLnBrk="1" fontAlgn="auto" hangingPunct="1">
                <a:spcBef>
                  <a:spcPct val="50000"/>
                </a:spcBef>
                <a:spcAft>
                  <a:spcPts val="0"/>
                </a:spcAft>
                <a:defRPr/>
              </a:pPr>
              <a:endParaRPr lang="ja-JP" altLang="en-US" sz="2400">
                <a:ln>
                  <a:solidFill>
                    <a:schemeClr val="bg2"/>
                  </a:solidFill>
                </a:ln>
                <a:latin typeface="メイリオ" panose="020B0604030504040204" pitchFamily="50" charset="-128"/>
                <a:ea typeface="メイリオ" panose="020B0604030504040204" pitchFamily="50" charset="-128"/>
                <a:cs typeface="HG丸ｺﾞｼｯｸM-PRO" charset="0"/>
              </a:endParaRPr>
            </a:p>
          </p:txBody>
        </p:sp>
        <p:sp>
          <p:nvSpPr>
            <p:cNvPr id="85" name="正方形/長方形 7">
              <a:extLst>
                <a:ext uri="{FF2B5EF4-FFF2-40B4-BE49-F238E27FC236}">
                  <a16:creationId xmlns:a16="http://schemas.microsoft.com/office/drawing/2014/main" id="{6CE34ED8-A01B-0088-797B-B3062B72528E}"/>
                </a:ext>
              </a:extLst>
            </p:cNvPr>
            <p:cNvSpPr>
              <a:spLocks noChangeArrowheads="1"/>
            </p:cNvSpPr>
            <p:nvPr/>
          </p:nvSpPr>
          <p:spPr bwMode="auto">
            <a:xfrm>
              <a:off x="3465731" y="5671291"/>
              <a:ext cx="3762568" cy="242365"/>
            </a:xfrm>
            <a:prstGeom prst="rect">
              <a:avLst/>
            </a:prstGeom>
            <a:noFill/>
            <a:ln w="6350" cmpd="sng">
              <a:noFill/>
              <a:miter lim="800000"/>
              <a:headEnd/>
              <a:tailEnd/>
            </a:ln>
          </p:spPr>
          <p:txBody>
            <a:bodyPr wrap="none" tIns="36000" bIns="36000" anchor="ctr">
              <a:spAutoFit/>
            </a:bodyPr>
            <a:lstStyle/>
            <a:p>
              <a:pPr eaLnBrk="1" hangingPunct="1">
                <a:lnSpc>
                  <a:spcPct val="130000"/>
                </a:lnSpc>
              </a:pPr>
              <a:r>
                <a:rPr lang="ja-JP" altLang="en-US" sz="900" dirty="0">
                  <a:latin typeface="メイリオ" panose="020B0604030504040204" pitchFamily="50" charset="-128"/>
                  <a:ea typeface="メイリオ" panose="020B0604030504040204" pitchFamily="50" charset="-128"/>
                  <a:cs typeface="メイリオ" charset="0"/>
                </a:rPr>
                <a:t>個人情報及び守秘情報が含まれております情報は厳重に管理願います</a:t>
              </a:r>
              <a:endParaRPr lang="en-US" altLang="ja-JP" sz="900" dirty="0">
                <a:latin typeface="メイリオ" panose="020B0604030504040204" pitchFamily="50" charset="-128"/>
                <a:ea typeface="メイリオ" panose="020B0604030504040204" pitchFamily="50" charset="-128"/>
                <a:cs typeface="メイリオ" charset="0"/>
              </a:endParaRPr>
            </a:p>
          </p:txBody>
        </p:sp>
        <p:sp>
          <p:nvSpPr>
            <p:cNvPr id="86" name="正方形/長方形 7">
              <a:extLst>
                <a:ext uri="{FF2B5EF4-FFF2-40B4-BE49-F238E27FC236}">
                  <a16:creationId xmlns:a16="http://schemas.microsoft.com/office/drawing/2014/main" id="{86E4AEC1-5614-2517-F329-2178BFDACB45}"/>
                </a:ext>
              </a:extLst>
            </p:cNvPr>
            <p:cNvSpPr>
              <a:spLocks noChangeArrowheads="1"/>
            </p:cNvSpPr>
            <p:nvPr/>
          </p:nvSpPr>
          <p:spPr bwMode="auto">
            <a:xfrm>
              <a:off x="2433319" y="5675396"/>
              <a:ext cx="1032412" cy="214824"/>
            </a:xfrm>
            <a:prstGeom prst="rect">
              <a:avLst/>
            </a:prstGeom>
            <a:solidFill>
              <a:schemeClr val="bg1"/>
            </a:solidFill>
            <a:ln w="6350" cmpd="sng">
              <a:solidFill>
                <a:srgbClr val="E60112"/>
              </a:solidFill>
              <a:miter lim="800000"/>
              <a:headEnd/>
              <a:tailEnd/>
            </a:ln>
          </p:spPr>
          <p:txBody>
            <a:bodyPr wrap="none" tIns="36000" bIns="36000" anchor="ctr">
              <a:noAutofit/>
            </a:bodyPr>
            <a:lstStyle/>
            <a:p>
              <a:pPr algn="ctr" eaLnBrk="1" hangingPunct="1">
                <a:lnSpc>
                  <a:spcPct val="130000"/>
                </a:lnSpc>
              </a:pPr>
              <a:r>
                <a:rPr lang="en-US" altLang="ja-JP" sz="900" dirty="0">
                  <a:solidFill>
                    <a:srgbClr val="FF0000"/>
                  </a:solidFill>
                  <a:latin typeface="メイリオ" panose="020B0604030504040204" pitchFamily="50" charset="-128"/>
                  <a:ea typeface="メイリオ" panose="020B0604030504040204" pitchFamily="50" charset="-128"/>
                  <a:cs typeface="メイリオ" charset="0"/>
                </a:rPr>
                <a:t>CONFIDENTIAL</a:t>
              </a:r>
            </a:p>
          </p:txBody>
        </p:sp>
      </p:grpSp>
      <p:sp>
        <p:nvSpPr>
          <p:cNvPr id="88" name="Text Box 4">
            <a:extLst>
              <a:ext uri="{FF2B5EF4-FFF2-40B4-BE49-F238E27FC236}">
                <a16:creationId xmlns:a16="http://schemas.microsoft.com/office/drawing/2014/main" id="{49E58565-9EF3-15CF-AE03-1CCD605B381D}"/>
              </a:ext>
            </a:extLst>
          </p:cNvPr>
          <p:cNvSpPr txBox="1">
            <a:spLocks noChangeArrowheads="1"/>
          </p:cNvSpPr>
          <p:nvPr/>
        </p:nvSpPr>
        <p:spPr bwMode="auto">
          <a:xfrm>
            <a:off x="3905634" y="3898025"/>
            <a:ext cx="2094752" cy="701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9034" tIns="49517" rIns="99034" bIns="49517">
            <a:spAutoFit/>
          </a:bodyPr>
          <a:lstStyle>
            <a:lvl1pPr defTabSz="812800">
              <a:defRPr kumimoji="1" sz="2800">
                <a:solidFill>
                  <a:schemeClr val="tx1"/>
                </a:solidFill>
                <a:latin typeface="Calibri" charset="0"/>
                <a:ea typeface="ＭＳ Ｐゴシック" charset="0"/>
                <a:cs typeface="ＭＳ Ｐゴシック" charset="0"/>
              </a:defRPr>
            </a:lvl1pPr>
            <a:lvl2pPr marL="742950" indent="-285750" defTabSz="812800">
              <a:defRPr kumimoji="1" sz="2400">
                <a:solidFill>
                  <a:schemeClr val="tx1"/>
                </a:solidFill>
                <a:latin typeface="Calibri" charset="0"/>
                <a:ea typeface="ＭＳ Ｐゴシック" charset="0"/>
              </a:defRPr>
            </a:lvl2pPr>
            <a:lvl3pPr defTabSz="812800">
              <a:defRPr kumimoji="1" sz="2000">
                <a:solidFill>
                  <a:schemeClr val="tx1"/>
                </a:solidFill>
                <a:latin typeface="Calibri" charset="0"/>
                <a:ea typeface="ＭＳ Ｐゴシック" charset="0"/>
              </a:defRPr>
            </a:lvl3pPr>
            <a:lvl4pPr defTabSz="812800">
              <a:defRPr kumimoji="1">
                <a:solidFill>
                  <a:schemeClr val="tx1"/>
                </a:solidFill>
                <a:latin typeface="Calibri" charset="0"/>
                <a:ea typeface="ＭＳ Ｐゴシック" charset="0"/>
              </a:defRPr>
            </a:lvl4pPr>
            <a:lvl5pPr defTabSz="812800">
              <a:defRPr kumimoji="1">
                <a:solidFill>
                  <a:schemeClr val="tx1"/>
                </a:solidFill>
                <a:latin typeface="Calibri" charset="0"/>
                <a:ea typeface="ＭＳ Ｐゴシック" charset="0"/>
              </a:defRPr>
            </a:lvl5pPr>
            <a:lvl6pPr defTabSz="812800" eaLnBrk="0" fontAlgn="base" hangingPunct="0">
              <a:spcAft>
                <a:spcPct val="0"/>
              </a:spcAft>
              <a:buFont typeface="Arial" charset="0"/>
              <a:defRPr kumimoji="1">
                <a:solidFill>
                  <a:schemeClr val="tx1"/>
                </a:solidFill>
                <a:latin typeface="Calibri" charset="0"/>
                <a:ea typeface="ＭＳ Ｐゴシック" charset="0"/>
              </a:defRPr>
            </a:lvl6pPr>
            <a:lvl7pPr defTabSz="812800" eaLnBrk="0" fontAlgn="base" hangingPunct="0">
              <a:spcAft>
                <a:spcPct val="0"/>
              </a:spcAft>
              <a:buFont typeface="Arial" charset="0"/>
              <a:defRPr kumimoji="1">
                <a:solidFill>
                  <a:schemeClr val="tx1"/>
                </a:solidFill>
                <a:latin typeface="Calibri" charset="0"/>
                <a:ea typeface="ＭＳ Ｐゴシック" charset="0"/>
              </a:defRPr>
            </a:lvl7pPr>
            <a:lvl8pPr defTabSz="812800" eaLnBrk="0" fontAlgn="base" hangingPunct="0">
              <a:spcAft>
                <a:spcPct val="0"/>
              </a:spcAft>
              <a:buFont typeface="Arial" charset="0"/>
              <a:defRPr kumimoji="1">
                <a:solidFill>
                  <a:schemeClr val="tx1"/>
                </a:solidFill>
                <a:latin typeface="Calibri" charset="0"/>
                <a:ea typeface="ＭＳ Ｐゴシック" charset="0"/>
              </a:defRPr>
            </a:lvl8pPr>
            <a:lvl9pPr defTabSz="812800" eaLnBrk="0" fontAlgn="base" hangingPunct="0">
              <a:spcAft>
                <a:spcPct val="0"/>
              </a:spcAft>
              <a:buFont typeface="Arial" charset="0"/>
              <a:defRPr kumimoji="1">
                <a:solidFill>
                  <a:schemeClr val="tx1"/>
                </a:solidFill>
                <a:latin typeface="Calibri" charset="0"/>
                <a:ea typeface="ＭＳ Ｐゴシック" charset="0"/>
              </a:defRPr>
            </a:lvl9pPr>
          </a:lstStyle>
          <a:p>
            <a:pPr algn="ctr" eaLnBrk="1" hangingPunct="1">
              <a:lnSpc>
                <a:spcPct val="150000"/>
              </a:lnSpc>
              <a:spcBef>
                <a:spcPts val="0"/>
              </a:spcBef>
              <a:spcAft>
                <a:spcPts val="0"/>
              </a:spcAft>
            </a:pPr>
            <a:r>
              <a:rPr lang="en-US" altLang="ja-JP" sz="1400" b="1" dirty="0">
                <a:latin typeface="Meiryo UI" panose="020B0604030504040204" pitchFamily="50" charset="-128"/>
                <a:ea typeface="Meiryo UI" panose="020B0604030504040204" pitchFamily="50" charset="-128"/>
                <a:cs typeface="メイリオ"/>
              </a:rPr>
              <a:t>XXXXX</a:t>
            </a:r>
            <a:r>
              <a:rPr lang="ja-JP" altLang="en-US" sz="1400" b="1" dirty="0">
                <a:latin typeface="Meiryo UI" panose="020B0604030504040204" pitchFamily="50" charset="-128"/>
                <a:ea typeface="Meiryo UI" panose="020B0604030504040204" pitchFamily="50" charset="-128"/>
                <a:cs typeface="メイリオ"/>
              </a:rPr>
              <a:t>（場所）</a:t>
            </a:r>
            <a:endParaRPr lang="en-US" altLang="ja-JP" sz="1400" b="1" dirty="0">
              <a:latin typeface="Meiryo UI" panose="020B0604030504040204" pitchFamily="50" charset="-128"/>
              <a:ea typeface="Meiryo UI" panose="020B0604030504040204" pitchFamily="50" charset="-128"/>
              <a:cs typeface="メイリオ"/>
            </a:endParaRPr>
          </a:p>
          <a:p>
            <a:pPr algn="ctr" eaLnBrk="1" hangingPunct="1">
              <a:lnSpc>
                <a:spcPct val="150000"/>
              </a:lnSpc>
              <a:spcBef>
                <a:spcPts val="0"/>
              </a:spcBef>
              <a:spcAft>
                <a:spcPts val="0"/>
              </a:spcAft>
            </a:pPr>
            <a:r>
              <a:rPr lang="en-US" altLang="ja-JP" sz="1400" b="1" dirty="0">
                <a:latin typeface="Meiryo UI" panose="020B0604030504040204" pitchFamily="50" charset="-128"/>
                <a:ea typeface="Meiryo UI" panose="020B0604030504040204" pitchFamily="50" charset="-128"/>
                <a:cs typeface="メイリオ"/>
              </a:rPr>
              <a:t>XXXX.XX.XX</a:t>
            </a:r>
            <a:r>
              <a:rPr lang="ja-JP" altLang="en-US" sz="1400" b="1" dirty="0">
                <a:latin typeface="Meiryo UI" panose="020B0604030504040204" pitchFamily="50" charset="-128"/>
                <a:ea typeface="Meiryo UI" panose="020B0604030504040204" pitchFamily="50" charset="-128"/>
                <a:cs typeface="メイリオ"/>
              </a:rPr>
              <a:t>（日時）</a:t>
            </a:r>
            <a:endParaRPr lang="en-US" altLang="ja-JP" sz="1400" b="1" dirty="0">
              <a:latin typeface="Meiryo UI" panose="020B0604030504040204" pitchFamily="50" charset="-128"/>
              <a:ea typeface="Meiryo UI" panose="020B0604030504040204" pitchFamily="50" charset="-128"/>
              <a:cs typeface="メイリオ"/>
            </a:endParaRPr>
          </a:p>
        </p:txBody>
      </p:sp>
      <p:sp>
        <p:nvSpPr>
          <p:cNvPr id="89" name="Text Box 4">
            <a:extLst>
              <a:ext uri="{FF2B5EF4-FFF2-40B4-BE49-F238E27FC236}">
                <a16:creationId xmlns:a16="http://schemas.microsoft.com/office/drawing/2014/main" id="{307B9167-0310-DE05-4932-88454BCC9052}"/>
              </a:ext>
            </a:extLst>
          </p:cNvPr>
          <p:cNvSpPr txBox="1">
            <a:spLocks noChangeArrowheads="1"/>
          </p:cNvSpPr>
          <p:nvPr/>
        </p:nvSpPr>
        <p:spPr bwMode="auto">
          <a:xfrm>
            <a:off x="4326993" y="4647255"/>
            <a:ext cx="1376607" cy="701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9034" tIns="49517" rIns="99034" bIns="49517">
            <a:spAutoFit/>
          </a:bodyPr>
          <a:lstStyle>
            <a:lvl1pPr defTabSz="812800">
              <a:defRPr kumimoji="1" sz="2800">
                <a:solidFill>
                  <a:schemeClr val="tx1"/>
                </a:solidFill>
                <a:latin typeface="Calibri" charset="0"/>
                <a:ea typeface="ＭＳ Ｐゴシック" charset="0"/>
                <a:cs typeface="ＭＳ Ｐゴシック" charset="0"/>
              </a:defRPr>
            </a:lvl1pPr>
            <a:lvl2pPr marL="742950" indent="-285750" defTabSz="812800">
              <a:defRPr kumimoji="1" sz="2400">
                <a:solidFill>
                  <a:schemeClr val="tx1"/>
                </a:solidFill>
                <a:latin typeface="Calibri" charset="0"/>
                <a:ea typeface="ＭＳ Ｐゴシック" charset="0"/>
              </a:defRPr>
            </a:lvl2pPr>
            <a:lvl3pPr defTabSz="812800">
              <a:defRPr kumimoji="1" sz="2000">
                <a:solidFill>
                  <a:schemeClr val="tx1"/>
                </a:solidFill>
                <a:latin typeface="Calibri" charset="0"/>
                <a:ea typeface="ＭＳ Ｐゴシック" charset="0"/>
              </a:defRPr>
            </a:lvl3pPr>
            <a:lvl4pPr defTabSz="812800">
              <a:defRPr kumimoji="1">
                <a:solidFill>
                  <a:schemeClr val="tx1"/>
                </a:solidFill>
                <a:latin typeface="Calibri" charset="0"/>
                <a:ea typeface="ＭＳ Ｐゴシック" charset="0"/>
              </a:defRPr>
            </a:lvl4pPr>
            <a:lvl5pPr defTabSz="812800">
              <a:defRPr kumimoji="1">
                <a:solidFill>
                  <a:schemeClr val="tx1"/>
                </a:solidFill>
                <a:latin typeface="Calibri" charset="0"/>
                <a:ea typeface="ＭＳ Ｐゴシック" charset="0"/>
              </a:defRPr>
            </a:lvl5pPr>
            <a:lvl6pPr defTabSz="812800" eaLnBrk="0" fontAlgn="base" hangingPunct="0">
              <a:spcAft>
                <a:spcPct val="0"/>
              </a:spcAft>
              <a:buFont typeface="Arial" charset="0"/>
              <a:defRPr kumimoji="1">
                <a:solidFill>
                  <a:schemeClr val="tx1"/>
                </a:solidFill>
                <a:latin typeface="Calibri" charset="0"/>
                <a:ea typeface="ＭＳ Ｐゴシック" charset="0"/>
              </a:defRPr>
            </a:lvl6pPr>
            <a:lvl7pPr defTabSz="812800" eaLnBrk="0" fontAlgn="base" hangingPunct="0">
              <a:spcAft>
                <a:spcPct val="0"/>
              </a:spcAft>
              <a:buFont typeface="Arial" charset="0"/>
              <a:defRPr kumimoji="1">
                <a:solidFill>
                  <a:schemeClr val="tx1"/>
                </a:solidFill>
                <a:latin typeface="Calibri" charset="0"/>
                <a:ea typeface="ＭＳ Ｐゴシック" charset="0"/>
              </a:defRPr>
            </a:lvl7pPr>
            <a:lvl8pPr defTabSz="812800" eaLnBrk="0" fontAlgn="base" hangingPunct="0">
              <a:spcAft>
                <a:spcPct val="0"/>
              </a:spcAft>
              <a:buFont typeface="Arial" charset="0"/>
              <a:defRPr kumimoji="1">
                <a:solidFill>
                  <a:schemeClr val="tx1"/>
                </a:solidFill>
                <a:latin typeface="Calibri" charset="0"/>
                <a:ea typeface="ＭＳ Ｐゴシック" charset="0"/>
              </a:defRPr>
            </a:lvl8pPr>
            <a:lvl9pPr defTabSz="812800" eaLnBrk="0" fontAlgn="base" hangingPunct="0">
              <a:spcAft>
                <a:spcPct val="0"/>
              </a:spcAft>
              <a:buFont typeface="Arial" charset="0"/>
              <a:defRPr kumimoji="1">
                <a:solidFill>
                  <a:schemeClr val="tx1"/>
                </a:solidFill>
                <a:latin typeface="Calibri" charset="0"/>
                <a:ea typeface="ＭＳ Ｐゴシック" charset="0"/>
              </a:defRPr>
            </a:lvl9pPr>
          </a:lstStyle>
          <a:p>
            <a:pPr algn="ctr" eaLnBrk="1" hangingPunct="1">
              <a:lnSpc>
                <a:spcPct val="150000"/>
              </a:lnSpc>
              <a:spcBef>
                <a:spcPts val="0"/>
              </a:spcBef>
              <a:spcAft>
                <a:spcPts val="0"/>
              </a:spcAft>
            </a:pPr>
            <a:r>
              <a:rPr lang="en-US" altLang="ja-JP" sz="1400" b="1" dirty="0">
                <a:latin typeface="Meiryo UI" panose="020B0604030504040204" pitchFamily="50" charset="-128"/>
                <a:ea typeface="Meiryo UI" panose="020B0604030504040204" pitchFamily="50" charset="-128"/>
                <a:cs typeface="メイリオ"/>
              </a:rPr>
              <a:t>XXXX.XX.XX</a:t>
            </a:r>
          </a:p>
          <a:p>
            <a:pPr algn="ctr" eaLnBrk="1" hangingPunct="1">
              <a:lnSpc>
                <a:spcPct val="150000"/>
              </a:lnSpc>
              <a:spcBef>
                <a:spcPts val="0"/>
              </a:spcBef>
              <a:spcAft>
                <a:spcPts val="0"/>
              </a:spcAft>
            </a:pPr>
            <a:r>
              <a:rPr lang="ja-JP" altLang="en-US" sz="1400" b="1" dirty="0">
                <a:latin typeface="Meiryo UI" panose="020B0604030504040204" pitchFamily="50" charset="-128"/>
                <a:ea typeface="Meiryo UI" panose="020B0604030504040204" pitchFamily="50" charset="-128"/>
                <a:cs typeface="メイリオ"/>
              </a:rPr>
              <a:t>＜　●稿　＞</a:t>
            </a:r>
            <a:endParaRPr lang="en-US" altLang="ja-JP" sz="1400" b="1" dirty="0">
              <a:latin typeface="Meiryo UI" panose="020B0604030504040204" pitchFamily="50" charset="-128"/>
              <a:ea typeface="Meiryo UI" panose="020B0604030504040204" pitchFamily="50" charset="-128"/>
              <a:cs typeface="メイリオ"/>
            </a:endParaRPr>
          </a:p>
        </p:txBody>
      </p:sp>
      <p:sp>
        <p:nvSpPr>
          <p:cNvPr id="95" name="スライド番号プレースホルダー 94">
            <a:extLst>
              <a:ext uri="{FF2B5EF4-FFF2-40B4-BE49-F238E27FC236}">
                <a16:creationId xmlns:a16="http://schemas.microsoft.com/office/drawing/2014/main" id="{EB027580-D8E0-8D90-CF55-24011FC8CD57}"/>
              </a:ext>
            </a:extLst>
          </p:cNvPr>
          <p:cNvSpPr>
            <a:spLocks noGrp="1"/>
          </p:cNvSpPr>
          <p:nvPr>
            <p:ph type="sldNum" sz="quarter" idx="10"/>
          </p:nvPr>
        </p:nvSpPr>
        <p:spPr/>
        <p:txBody>
          <a:bodyPr/>
          <a:lstStyle/>
          <a:p>
            <a:pPr>
              <a:defRPr/>
            </a:pPr>
            <a:fld id="{5E7D7954-18C6-A541-9DC7-5F4E58F277BE}" type="slidenum">
              <a:rPr lang="ja-JP" altLang="en-US" smtClean="0"/>
              <a:pPr>
                <a:defRPr/>
              </a:pPr>
              <a:t>1</a:t>
            </a:fld>
            <a:endParaRPr lang="ja-JP" altLang="en-US"/>
          </a:p>
        </p:txBody>
      </p:sp>
      <p:sp>
        <p:nvSpPr>
          <p:cNvPr id="2" name="テキスト ボックス 1">
            <a:extLst>
              <a:ext uri="{FF2B5EF4-FFF2-40B4-BE49-F238E27FC236}">
                <a16:creationId xmlns:a16="http://schemas.microsoft.com/office/drawing/2014/main" id="{B672E73A-38F0-3DB8-C562-556B020EAC49}"/>
              </a:ext>
            </a:extLst>
          </p:cNvPr>
          <p:cNvSpPr txBox="1"/>
          <p:nvPr/>
        </p:nvSpPr>
        <p:spPr>
          <a:xfrm>
            <a:off x="2901797" y="1244493"/>
            <a:ext cx="4102405" cy="830997"/>
          </a:xfrm>
          <a:prstGeom prst="rect">
            <a:avLst/>
          </a:prstGeom>
          <a:noFill/>
        </p:spPr>
        <p:txBody>
          <a:bodyPr wrap="none" rtlCol="0">
            <a:spAutoFit/>
          </a:bodyPr>
          <a:lstStyle/>
          <a:p>
            <a:r>
              <a:rPr kumimoji="1" lang="ja-JP" altLang="en-US" sz="4800" b="1" dirty="0">
                <a:latin typeface="Meiryo UI" panose="020B0604030504040204" pitchFamily="50" charset="-128"/>
                <a:ea typeface="Meiryo UI" panose="020B0604030504040204" pitchFamily="50" charset="-128"/>
              </a:rPr>
              <a:t>イベントタイトル</a:t>
            </a:r>
          </a:p>
        </p:txBody>
      </p:sp>
      <p:sp>
        <p:nvSpPr>
          <p:cNvPr id="3" name="テキスト ボックス 2">
            <a:extLst>
              <a:ext uri="{FF2B5EF4-FFF2-40B4-BE49-F238E27FC236}">
                <a16:creationId xmlns:a16="http://schemas.microsoft.com/office/drawing/2014/main" id="{D953CD63-DBEB-4FE0-A62F-CB0577D2F28F}"/>
              </a:ext>
            </a:extLst>
          </p:cNvPr>
          <p:cNvSpPr txBox="1"/>
          <p:nvPr/>
        </p:nvSpPr>
        <p:spPr>
          <a:xfrm>
            <a:off x="4399002" y="2648702"/>
            <a:ext cx="1107996" cy="369332"/>
          </a:xfrm>
          <a:prstGeom prst="rect">
            <a:avLst/>
          </a:prstGeom>
          <a:noFill/>
        </p:spPr>
        <p:txBody>
          <a:bodyPr wrap="none" rtlCol="0">
            <a:spAutoFit/>
          </a:bodyPr>
          <a:lstStyle/>
          <a:p>
            <a:r>
              <a:rPr kumimoji="1" lang="ja-JP" altLang="en-US" b="1" dirty="0">
                <a:latin typeface="Meiryo UI" panose="020B0604030504040204" pitchFamily="50" charset="-128"/>
                <a:ea typeface="Meiryo UI" panose="020B0604030504040204" pitchFamily="50" charset="-128"/>
              </a:rPr>
              <a:t>進行台本</a:t>
            </a:r>
          </a:p>
        </p:txBody>
      </p:sp>
    </p:spTree>
    <p:extLst>
      <p:ext uri="{BB962C8B-B14F-4D97-AF65-F5344CB8AC3E}">
        <p14:creationId xmlns:p14="http://schemas.microsoft.com/office/powerpoint/2010/main" val="32717751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97A91C6C-E097-E554-F7FF-2390B581B040}"/>
              </a:ext>
            </a:extLst>
          </p:cNvPr>
          <p:cNvSpPr>
            <a:spLocks noGrp="1"/>
          </p:cNvSpPr>
          <p:nvPr>
            <p:ph type="sldNum" sz="quarter" idx="10"/>
          </p:nvPr>
        </p:nvSpPr>
        <p:spPr/>
        <p:txBody>
          <a:bodyPr/>
          <a:lstStyle/>
          <a:p>
            <a:pPr>
              <a:defRPr/>
            </a:pPr>
            <a:fld id="{5E7D7954-18C6-A541-9DC7-5F4E58F277BE}" type="slidenum">
              <a:rPr lang="ja-JP" altLang="en-US"/>
              <a:pPr>
                <a:defRPr/>
              </a:pPr>
              <a:t>2</a:t>
            </a:fld>
            <a:endParaRPr lang="ja-JP" altLang="en-US" dirty="0"/>
          </a:p>
        </p:txBody>
      </p:sp>
      <p:sp>
        <p:nvSpPr>
          <p:cNvPr id="3" name="タイトル 1">
            <a:extLst>
              <a:ext uri="{FF2B5EF4-FFF2-40B4-BE49-F238E27FC236}">
                <a16:creationId xmlns:a16="http://schemas.microsoft.com/office/drawing/2014/main" id="{4F8C46B1-C21E-5D14-4946-935393CE2E85}"/>
              </a:ext>
            </a:extLst>
          </p:cNvPr>
          <p:cNvSpPr txBox="1">
            <a:spLocks/>
          </p:cNvSpPr>
          <p:nvPr/>
        </p:nvSpPr>
        <p:spPr>
          <a:xfrm>
            <a:off x="190042" y="34635"/>
            <a:ext cx="8155939" cy="307777"/>
          </a:xfrm>
          <a:prstGeom prst="rect">
            <a:avLst/>
          </a:prstGeom>
        </p:spPr>
        <p:txBody>
          <a:bodyPr wrap="square" anchor="ctr">
            <a:sp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fontAlgn="auto">
              <a:spcAft>
                <a:spcPts val="0"/>
              </a:spcAft>
              <a:defRPr/>
            </a:pPr>
            <a:r>
              <a:rPr lang="ja-JP" altLang="en-US" sz="1400" b="1" dirty="0">
                <a:latin typeface="Meiryo UI" panose="020B0604030504040204" pitchFamily="50" charset="-128"/>
                <a:ea typeface="Meiryo UI" panose="020B0604030504040204" pitchFamily="50" charset="-128"/>
                <a:cs typeface="メイリオ" pitchFamily="50" charset="-128"/>
              </a:rPr>
              <a:t>スケジュール構成</a:t>
            </a:r>
          </a:p>
        </p:txBody>
      </p:sp>
      <p:graphicFrame>
        <p:nvGraphicFramePr>
          <p:cNvPr id="5" name="表 4">
            <a:extLst>
              <a:ext uri="{FF2B5EF4-FFF2-40B4-BE49-F238E27FC236}">
                <a16:creationId xmlns:a16="http://schemas.microsoft.com/office/drawing/2014/main" id="{356D363F-524C-CC5A-F703-78B1B7EAC5DE}"/>
              </a:ext>
            </a:extLst>
          </p:cNvPr>
          <p:cNvGraphicFramePr>
            <a:graphicFrameLocks noGrp="1"/>
          </p:cNvGraphicFramePr>
          <p:nvPr>
            <p:extLst>
              <p:ext uri="{D42A27DB-BD31-4B8C-83A1-F6EECF244321}">
                <p14:modId xmlns:p14="http://schemas.microsoft.com/office/powerpoint/2010/main" val="3479725570"/>
              </p:ext>
            </p:extLst>
          </p:nvPr>
        </p:nvGraphicFramePr>
        <p:xfrm>
          <a:off x="190041" y="613522"/>
          <a:ext cx="9520015" cy="5607557"/>
        </p:xfrm>
        <a:graphic>
          <a:graphicData uri="http://schemas.openxmlformats.org/drawingml/2006/table">
            <a:tbl>
              <a:tblPr>
                <a:tableStyleId>{5C22544A-7EE6-4342-B048-85BDC9FD1C3A}</a:tableStyleId>
              </a:tblPr>
              <a:tblGrid>
                <a:gridCol w="628074">
                  <a:extLst>
                    <a:ext uri="{9D8B030D-6E8A-4147-A177-3AD203B41FA5}">
                      <a16:colId xmlns:a16="http://schemas.microsoft.com/office/drawing/2014/main" val="20000"/>
                    </a:ext>
                  </a:extLst>
                </a:gridCol>
                <a:gridCol w="1006122">
                  <a:extLst>
                    <a:ext uri="{9D8B030D-6E8A-4147-A177-3AD203B41FA5}">
                      <a16:colId xmlns:a16="http://schemas.microsoft.com/office/drawing/2014/main" val="1005841421"/>
                    </a:ext>
                  </a:extLst>
                </a:gridCol>
                <a:gridCol w="3612718">
                  <a:extLst>
                    <a:ext uri="{9D8B030D-6E8A-4147-A177-3AD203B41FA5}">
                      <a16:colId xmlns:a16="http://schemas.microsoft.com/office/drawing/2014/main" val="1785484192"/>
                    </a:ext>
                  </a:extLst>
                </a:gridCol>
                <a:gridCol w="3544342">
                  <a:extLst>
                    <a:ext uri="{9D8B030D-6E8A-4147-A177-3AD203B41FA5}">
                      <a16:colId xmlns:a16="http://schemas.microsoft.com/office/drawing/2014/main" val="3210128563"/>
                    </a:ext>
                  </a:extLst>
                </a:gridCol>
                <a:gridCol w="728759">
                  <a:extLst>
                    <a:ext uri="{9D8B030D-6E8A-4147-A177-3AD203B41FA5}">
                      <a16:colId xmlns:a16="http://schemas.microsoft.com/office/drawing/2014/main" val="2080787994"/>
                    </a:ext>
                  </a:extLst>
                </a:gridCol>
              </a:tblGrid>
              <a:tr h="202146">
                <a:tc>
                  <a:txBody>
                    <a:bodyPr/>
                    <a:lstStyle/>
                    <a:p>
                      <a:pPr algn="ctr" fontAlgn="ctr"/>
                      <a:r>
                        <a:rPr lang="en-US" sz="900" u="none" strike="noStrike" dirty="0">
                          <a:solidFill>
                            <a:schemeClr val="bg1"/>
                          </a:solidFill>
                          <a:effectLst/>
                          <a:latin typeface="Meiryo UI" panose="020B0604030504040204" pitchFamily="50" charset="-128"/>
                          <a:ea typeface="Meiryo UI" panose="020B0604030504040204" pitchFamily="50" charset="-128"/>
                          <a:cs typeface="Meiryo" charset="-128"/>
                        </a:rPr>
                        <a:t>TIME</a:t>
                      </a:r>
                      <a:endParaRPr lang="en-US" sz="900" b="0" i="0" u="none" strike="noStrike" dirty="0">
                        <a:solidFill>
                          <a:schemeClr val="bg1"/>
                        </a:solidFill>
                        <a:effectLst/>
                        <a:latin typeface="Meiryo UI" panose="020B0604030504040204" pitchFamily="50" charset="-128"/>
                        <a:ea typeface="Meiryo UI" panose="020B0604030504040204" pitchFamily="50" charset="-128"/>
                        <a:cs typeface="Meiryo" charset="-128"/>
                      </a:endParaRPr>
                    </a:p>
                  </a:txBody>
                  <a:tcPr marL="2440" marR="2440" marT="244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a:txBody>
                    <a:bodyPr/>
                    <a:lstStyle/>
                    <a:p>
                      <a:pPr algn="ctr" fontAlgn="ctr"/>
                      <a:r>
                        <a:rPr lang="ja-JP" altLang="en-US" sz="900" u="none" strike="noStrike" dirty="0">
                          <a:solidFill>
                            <a:schemeClr val="bg1"/>
                          </a:solidFill>
                          <a:effectLst/>
                          <a:latin typeface="Meiryo UI" panose="020B0604030504040204" pitchFamily="50" charset="-128"/>
                          <a:ea typeface="Meiryo UI" panose="020B0604030504040204" pitchFamily="50" charset="-128"/>
                          <a:cs typeface="Meiryo" charset="-128"/>
                        </a:rPr>
                        <a:t>プログラム</a:t>
                      </a:r>
                      <a:endParaRPr lang="ja-JP" altLang="en-US" sz="900" b="0" i="0" u="none" strike="noStrike" dirty="0">
                        <a:solidFill>
                          <a:schemeClr val="bg1"/>
                        </a:solidFill>
                        <a:effectLst/>
                        <a:latin typeface="Meiryo UI" panose="020B0604030504040204" pitchFamily="50" charset="-128"/>
                        <a:ea typeface="Meiryo UI" panose="020B0604030504040204" pitchFamily="50" charset="-128"/>
                        <a:cs typeface="Meiryo" charset="-128"/>
                      </a:endParaRPr>
                    </a:p>
                  </a:txBody>
                  <a:tcPr marL="2440" marR="2440" marT="244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a:txBody>
                    <a:bodyPr/>
                    <a:lstStyle/>
                    <a:p>
                      <a:pPr algn="ctr" fontAlgn="ctr"/>
                      <a:r>
                        <a:rPr lang="ja-JP" altLang="en-US" sz="900" b="0" i="0" u="none" strike="noStrike">
                          <a:solidFill>
                            <a:schemeClr val="bg1"/>
                          </a:solidFill>
                          <a:effectLst/>
                          <a:latin typeface="Meiryo UI" panose="020B0604030504040204" pitchFamily="50" charset="-128"/>
                          <a:ea typeface="Meiryo UI" panose="020B0604030504040204" pitchFamily="50" charset="-128"/>
                          <a:cs typeface="Meiryo" charset="-128"/>
                        </a:rPr>
                        <a:t>内容</a:t>
                      </a:r>
                    </a:p>
                  </a:txBody>
                  <a:tcPr marL="2440" marR="2440" marT="244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a:txBody>
                    <a:bodyPr/>
                    <a:lstStyle/>
                    <a:p>
                      <a:pPr algn="ctr" fontAlgn="ctr"/>
                      <a:r>
                        <a:rPr lang="ja-JP" altLang="en-US" sz="900" b="0" i="0" u="none" strike="noStrike">
                          <a:solidFill>
                            <a:schemeClr val="bg1"/>
                          </a:solidFill>
                          <a:effectLst/>
                          <a:latin typeface="Meiryo UI" panose="020B0604030504040204" pitchFamily="50" charset="-128"/>
                          <a:ea typeface="Meiryo UI" panose="020B0604030504040204" pitchFamily="50" charset="-128"/>
                          <a:cs typeface="Meiryo" charset="-128"/>
                        </a:rPr>
                        <a:t>登壇者</a:t>
                      </a:r>
                    </a:p>
                  </a:txBody>
                  <a:tcPr marL="2440" marR="2440" marT="244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a:txBody>
                    <a:bodyPr/>
                    <a:lstStyle/>
                    <a:p>
                      <a:pPr algn="ctr" fontAlgn="ctr"/>
                      <a:r>
                        <a:rPr lang="ja-JP" altLang="en-US" sz="900" b="0" i="0" u="none" strike="noStrike" dirty="0">
                          <a:solidFill>
                            <a:schemeClr val="bg1"/>
                          </a:solidFill>
                          <a:effectLst/>
                          <a:latin typeface="Meiryo UI" panose="020B0604030504040204" pitchFamily="50" charset="-128"/>
                          <a:ea typeface="Meiryo UI" panose="020B0604030504040204" pitchFamily="50" charset="-128"/>
                          <a:cs typeface="Meiryo" charset="-128"/>
                        </a:rPr>
                        <a:t>備考</a:t>
                      </a:r>
                      <a:endParaRPr lang="en-US" altLang="ja-JP" sz="900" b="0" i="0" u="none" strike="noStrike" dirty="0">
                        <a:solidFill>
                          <a:schemeClr val="bg1"/>
                        </a:solidFill>
                        <a:effectLst/>
                        <a:latin typeface="Meiryo UI" panose="020B0604030504040204" pitchFamily="50" charset="-128"/>
                        <a:ea typeface="Meiryo UI" panose="020B0604030504040204" pitchFamily="50" charset="-128"/>
                        <a:cs typeface="Meiryo" charset="-128"/>
                      </a:endParaRPr>
                    </a:p>
                  </a:txBody>
                  <a:tcPr marL="2440" marR="2440" marT="244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extLst>
                  <a:ext uri="{0D108BD9-81ED-4DB2-BD59-A6C34878D82A}">
                    <a16:rowId xmlns:a16="http://schemas.microsoft.com/office/drawing/2014/main" val="10000"/>
                  </a:ext>
                </a:extLst>
              </a:tr>
              <a:tr h="422673">
                <a:tc>
                  <a:txBody>
                    <a:bodyPr/>
                    <a:lstStyle/>
                    <a:p>
                      <a:pPr algn="ctr" fontAlgn="ctr"/>
                      <a:r>
                        <a:rPr lang="en-US" altLang="ja-JP" sz="900" b="0" i="0" u="none" strike="noStrike" dirty="0">
                          <a:solidFill>
                            <a:schemeClr val="tx1"/>
                          </a:solidFill>
                          <a:effectLst/>
                          <a:latin typeface="Meiryo UI" panose="020B0604030504040204" pitchFamily="50" charset="-128"/>
                          <a:ea typeface="Meiryo UI" panose="020B0604030504040204" pitchFamily="50" charset="-128"/>
                          <a:cs typeface="Meiryo" charset="-128"/>
                        </a:rPr>
                        <a:t>XX:XX</a:t>
                      </a:r>
                      <a:endParaRPr lang="is-IS" sz="900" b="0" i="0" u="none" strike="noStrike" dirty="0">
                        <a:solidFill>
                          <a:schemeClr val="tx1"/>
                        </a:solidFill>
                        <a:effectLst/>
                        <a:latin typeface="Meiryo UI" panose="020B0604030504040204" pitchFamily="50" charset="-128"/>
                        <a:ea typeface="Meiryo UI" panose="020B0604030504040204" pitchFamily="50" charset="-128"/>
                        <a:cs typeface="Meiryo" charset="-128"/>
                      </a:endParaRPr>
                    </a:p>
                  </a:txBody>
                  <a:tcPr marL="2440" marR="2440" marT="244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ctr"/>
                      <a:r>
                        <a:rPr lang="ja-JP" altLang="en-US" sz="900" b="0" i="0" u="none" strike="noStrike" dirty="0">
                          <a:solidFill>
                            <a:schemeClr val="tx1"/>
                          </a:solidFill>
                          <a:effectLst/>
                          <a:latin typeface="Meiryo UI" panose="020B0604030504040204" pitchFamily="50" charset="-128"/>
                          <a:ea typeface="Meiryo UI" panose="020B0604030504040204" pitchFamily="50" charset="-128"/>
                          <a:cs typeface="Meiryo" charset="-128"/>
                        </a:rPr>
                        <a:t>入場</a:t>
                      </a:r>
                      <a:endParaRPr lang="en-US" altLang="ja-JP" sz="900" b="0" i="0" u="none" strike="noStrike" dirty="0">
                        <a:solidFill>
                          <a:schemeClr val="tx1"/>
                        </a:solidFill>
                        <a:effectLst/>
                        <a:latin typeface="Meiryo UI" panose="020B0604030504040204" pitchFamily="50" charset="-128"/>
                        <a:ea typeface="Meiryo UI" panose="020B0604030504040204" pitchFamily="50" charset="-128"/>
                        <a:cs typeface="Meiryo" charset="-128"/>
                      </a:endParaRPr>
                    </a:p>
                  </a:txBody>
                  <a:tcPr marL="2440" marR="2440" marT="244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ctr"/>
                      <a:endParaRPr lang="en-US" altLang="ja-JP" sz="900" b="1" u="none" strike="noStrike" dirty="0">
                        <a:solidFill>
                          <a:schemeClr val="tx1"/>
                        </a:solidFill>
                        <a:effectLst/>
                        <a:latin typeface="Meiryo UI" panose="020B0604030504040204" pitchFamily="50" charset="-128"/>
                        <a:ea typeface="Meiryo UI" panose="020B0604030504040204" pitchFamily="50" charset="-128"/>
                      </a:endParaRPr>
                    </a:p>
                  </a:txBody>
                  <a:tcPr marL="72000" marR="2440" marT="244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ctr"/>
                      <a:endParaRPr lang="en-US" altLang="ja-JP" sz="900" b="0" i="0" u="none" strike="noStrike" dirty="0">
                        <a:solidFill>
                          <a:schemeClr val="tx1"/>
                        </a:solidFill>
                        <a:effectLst/>
                        <a:latin typeface="Meiryo UI" panose="020B0604030504040204" pitchFamily="50" charset="-128"/>
                        <a:ea typeface="Meiryo UI" panose="020B0604030504040204" pitchFamily="50" charset="-128"/>
                        <a:cs typeface="Meiryo" charset="-128"/>
                      </a:endParaRPr>
                    </a:p>
                  </a:txBody>
                  <a:tcPr marL="36000" marR="2440" marT="244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endParaRPr lang="en-US" altLang="ja-JP" sz="90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2440" marT="244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1"/>
                  </a:ext>
                </a:extLst>
              </a:tr>
              <a:tr h="293783">
                <a:tc gridSpan="5">
                  <a:txBody>
                    <a:bodyPr/>
                    <a:lstStyle/>
                    <a:p>
                      <a:pPr algn="ctr" fontAlgn="ctr"/>
                      <a:r>
                        <a:rPr lang="ja-JP" altLang="en-US" sz="900" b="1" i="0" u="none" strike="noStrike" dirty="0">
                          <a:solidFill>
                            <a:schemeClr val="tx1"/>
                          </a:solidFill>
                          <a:effectLst/>
                          <a:highlight>
                            <a:srgbClr val="FFFF00"/>
                          </a:highlight>
                          <a:latin typeface="Meiryo UI" panose="020B0604030504040204" pitchFamily="50" charset="-128"/>
                          <a:ea typeface="Meiryo UI" panose="020B0604030504040204" pitchFamily="50" charset="-128"/>
                          <a:cs typeface="Meiryo" charset="-128"/>
                        </a:rPr>
                        <a:t>開会</a:t>
                      </a:r>
                      <a:endParaRPr lang="is-IS" sz="900" b="1" i="0" u="none" strike="noStrike" dirty="0">
                        <a:solidFill>
                          <a:schemeClr val="tx1"/>
                        </a:solidFill>
                        <a:effectLst/>
                        <a:highlight>
                          <a:srgbClr val="FFFF00"/>
                        </a:highlight>
                        <a:latin typeface="Meiryo UI" panose="020B0604030504040204" pitchFamily="50" charset="-128"/>
                        <a:ea typeface="Meiryo UI" panose="020B0604030504040204" pitchFamily="50" charset="-128"/>
                        <a:cs typeface="Meiryo" charset="-128"/>
                      </a:endParaRPr>
                    </a:p>
                  </a:txBody>
                  <a:tcPr marL="2440" marR="244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hMerge="1">
                  <a:txBody>
                    <a:bodyPr/>
                    <a:lstStyle/>
                    <a:p>
                      <a:endParaRPr kumimoji="1" lang="ja-JP" altLang="en-US"/>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endParaRPr kumimoji="1" lang="ja-JP" altLang="en-US"/>
                    </a:p>
                  </a:txBody>
                  <a:tcPr>
                    <a:lnL w="6350" cap="flat" cmpd="sng" algn="ctr">
                      <a:solidFill>
                        <a:schemeClr val="tx1"/>
                      </a:solidFill>
                      <a:prstDash val="solid"/>
                      <a:round/>
                      <a:headEnd type="none" w="med" len="med"/>
                      <a:tailEnd type="none" w="med" len="med"/>
                    </a:lnL>
                    <a:lnT w="6350" cap="flat" cmpd="sng" algn="ctr">
                      <a:solidFill>
                        <a:schemeClr val="tx1"/>
                      </a:solidFill>
                      <a:prstDash val="solid"/>
                      <a:round/>
                      <a:headEnd type="none" w="med" len="med"/>
                      <a:tailEnd type="none" w="med" len="med"/>
                    </a:lnT>
                  </a:tcPr>
                </a:tc>
                <a:tc hMerge="1">
                  <a:txBody>
                    <a:bodyPr/>
                    <a:lstStyle/>
                    <a:p>
                      <a:endParaRPr kumimoji="1" lang="ja-JP" altLang="en-US"/>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endParaRPr kumimoji="1" lang="ja-JP" altLang="en-US"/>
                    </a:p>
                  </a:txBody>
                  <a:tcPr>
                    <a:lnL w="6350" cap="flat" cmpd="sng" algn="ctr">
                      <a:solidFill>
                        <a:schemeClr val="tx1"/>
                      </a:solidFill>
                      <a:prstDash val="solid"/>
                      <a:round/>
                      <a:headEnd type="none" w="med" len="med"/>
                      <a:tailEnd type="none" w="med" len="med"/>
                    </a:lnL>
                    <a:lnT w="635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365476553"/>
                  </a:ext>
                </a:extLst>
              </a:tr>
              <a:tr h="462862">
                <a:tc>
                  <a:txBody>
                    <a:bodyPr/>
                    <a:lstStyle/>
                    <a:p>
                      <a:pPr algn="ctr" fontAlgn="ctr"/>
                      <a:r>
                        <a:rPr lang="en-US" altLang="ja-JP" sz="900" b="0" i="0" u="none" strike="noStrike" dirty="0">
                          <a:solidFill>
                            <a:schemeClr val="tx1"/>
                          </a:solidFill>
                          <a:effectLst/>
                          <a:latin typeface="Meiryo UI" panose="020B0604030504040204" pitchFamily="50" charset="-128"/>
                          <a:ea typeface="Meiryo UI" panose="020B0604030504040204" pitchFamily="50" charset="-128"/>
                          <a:cs typeface="Meiryo" charset="-128"/>
                        </a:rPr>
                        <a:t>XX:XX</a:t>
                      </a:r>
                      <a:endParaRPr lang="is-IS" sz="900" b="0" i="0" u="none" strike="noStrike" dirty="0">
                        <a:solidFill>
                          <a:schemeClr val="tx1"/>
                        </a:solidFill>
                        <a:effectLst/>
                        <a:latin typeface="Meiryo UI" panose="020B0604030504040204" pitchFamily="50" charset="-128"/>
                        <a:ea typeface="Meiryo UI" panose="020B0604030504040204" pitchFamily="50" charset="-128"/>
                        <a:cs typeface="Meiryo" charset="-128"/>
                      </a:endParaRPr>
                    </a:p>
                  </a:txBody>
                  <a:tcPr marL="2440" marR="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ja-JP" altLang="en-US" sz="900" b="0" i="0" u="none" strike="noStrike" dirty="0">
                          <a:solidFill>
                            <a:schemeClr val="tx1"/>
                          </a:solidFill>
                          <a:effectLst/>
                          <a:latin typeface="Meiryo UI" panose="020B0604030504040204" pitchFamily="50" charset="-128"/>
                          <a:ea typeface="Meiryo UI" panose="020B0604030504040204" pitchFamily="50" charset="-128"/>
                          <a:cs typeface="Meiryo" charset="-128"/>
                        </a:rPr>
                        <a:t>第一部</a:t>
                      </a:r>
                      <a:endParaRPr lang="en-US" altLang="ja-JP" sz="900" b="0" i="0" u="none" strike="noStrike" dirty="0">
                        <a:solidFill>
                          <a:schemeClr val="tx1"/>
                        </a:solidFill>
                        <a:effectLst/>
                        <a:latin typeface="Meiryo UI" panose="020B0604030504040204" pitchFamily="50" charset="-128"/>
                        <a:ea typeface="Meiryo UI" panose="020B0604030504040204" pitchFamily="50" charset="-128"/>
                        <a:cs typeface="Meiryo" charset="-128"/>
                      </a:endParaRPr>
                    </a:p>
                    <a:p>
                      <a:pPr algn="ctr" fontAlgn="ctr"/>
                      <a:r>
                        <a:rPr lang="ja-JP" altLang="en-US" sz="900" b="0" i="0" u="none" strike="noStrike" dirty="0">
                          <a:solidFill>
                            <a:schemeClr val="tx1"/>
                          </a:solidFill>
                          <a:effectLst/>
                          <a:latin typeface="Meiryo UI" panose="020B0604030504040204" pitchFamily="50" charset="-128"/>
                          <a:ea typeface="Meiryo UI" panose="020B0604030504040204" pitchFamily="50" charset="-128"/>
                          <a:cs typeface="Meiryo" charset="-128"/>
                        </a:rPr>
                        <a:t>オープニング</a:t>
                      </a:r>
                      <a:endParaRPr lang="en-US" altLang="ja-JP" sz="900" b="0" i="0" u="none" strike="noStrike" dirty="0">
                        <a:solidFill>
                          <a:schemeClr val="tx1"/>
                        </a:solidFill>
                        <a:effectLst/>
                        <a:latin typeface="Meiryo UI" panose="020B0604030504040204" pitchFamily="50" charset="-128"/>
                        <a:ea typeface="Meiryo UI" panose="020B0604030504040204" pitchFamily="50" charset="-128"/>
                        <a:cs typeface="Meiryo" charset="-128"/>
                      </a:endParaRPr>
                    </a:p>
                  </a:txBody>
                  <a:tcPr marL="2440" marR="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●主催者挨拶</a:t>
                      </a:r>
                      <a:endParaRPr lang="en-US" altLang="ja-JP" sz="900" b="0" i="0" u="none" strike="noStrike" dirty="0">
                        <a:solidFill>
                          <a:schemeClr val="tx1"/>
                        </a:solidFill>
                        <a:effectLst/>
                        <a:latin typeface="Meiryo UI" panose="020B0604030504040204" pitchFamily="50" charset="-128"/>
                        <a:ea typeface="Meiryo UI" panose="020B0604030504040204" pitchFamily="50" charset="-128"/>
                      </a:endParaRPr>
                    </a:p>
                    <a:p>
                      <a:pPr marL="0" marR="0" indent="0" algn="l" defTabSz="91440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●登壇者の呼び込み</a:t>
                      </a:r>
                      <a:endParaRPr lang="en-US" altLang="ja-JP" sz="900" b="0" i="0" u="none" strike="noStrike" dirty="0">
                        <a:solidFill>
                          <a:schemeClr val="tx1"/>
                        </a:solidFill>
                        <a:effectLst/>
                        <a:latin typeface="Meiryo UI" panose="020B0604030504040204" pitchFamily="50" charset="-128"/>
                        <a:ea typeface="Meiryo UI" panose="020B0604030504040204" pitchFamily="50" charset="-128"/>
                      </a:endParaRPr>
                    </a:p>
                    <a:p>
                      <a:pPr marL="0" marR="0" indent="0" algn="l" defTabSz="91440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●イベントのご説明</a:t>
                      </a:r>
                      <a:endParaRPr lang="en-US" altLang="ja-JP" sz="900" b="0" i="0" u="none" strike="noStrike" dirty="0">
                        <a:solidFill>
                          <a:schemeClr val="tx1"/>
                        </a:solidFill>
                        <a:effectLst/>
                        <a:latin typeface="Meiryo UI" panose="020B0604030504040204" pitchFamily="50" charset="-128"/>
                        <a:ea typeface="Meiryo UI" panose="020B0604030504040204" pitchFamily="50" charset="-128"/>
                      </a:endParaRPr>
                    </a:p>
                  </a:txBody>
                  <a:tcPr marL="72000" marR="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●○○氏（肩書）</a:t>
                      </a:r>
                      <a:endParaRPr lang="en-US" altLang="ja-JP" sz="900" b="0" i="0" u="none" strike="noStrike" dirty="0">
                        <a:solidFill>
                          <a:schemeClr val="tx1"/>
                        </a:solidFill>
                        <a:effectLst/>
                        <a:latin typeface="Meiryo UI" panose="020B0604030504040204" pitchFamily="50" charset="-128"/>
                        <a:ea typeface="Meiryo UI" panose="020B0604030504040204" pitchFamily="50" charset="-128"/>
                      </a:endParaRPr>
                    </a:p>
                    <a:p>
                      <a:pPr marL="0" marR="0" indent="0" algn="l" defTabSz="91440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●○○氏（肩書）</a:t>
                      </a:r>
                      <a:endParaRPr lang="en-US" altLang="ja-JP" sz="90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n-US" altLang="ja-JP" sz="90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6199312"/>
                  </a:ext>
                </a:extLst>
              </a:tr>
              <a:tr h="1374128">
                <a:tc>
                  <a:txBody>
                    <a:bodyPr/>
                    <a:lstStyle/>
                    <a:p>
                      <a:pPr algn="ctr" fontAlgn="ctr"/>
                      <a:r>
                        <a:rPr lang="en-US" altLang="ja-JP" sz="900" b="0" i="0" u="none" strike="noStrike" dirty="0">
                          <a:solidFill>
                            <a:schemeClr val="tx1"/>
                          </a:solidFill>
                          <a:effectLst/>
                          <a:latin typeface="Meiryo UI" panose="020B0604030504040204" pitchFamily="50" charset="-128"/>
                          <a:ea typeface="Meiryo UI" panose="020B0604030504040204" pitchFamily="50" charset="-128"/>
                          <a:cs typeface="Meiryo" charset="-128"/>
                        </a:rPr>
                        <a:t>XX:XX</a:t>
                      </a:r>
                      <a:endParaRPr lang="is-IS" sz="900" b="0" i="0" u="none" strike="noStrike" dirty="0">
                        <a:solidFill>
                          <a:schemeClr val="tx1"/>
                        </a:solidFill>
                        <a:effectLst/>
                        <a:latin typeface="Meiryo UI" panose="020B0604030504040204" pitchFamily="50" charset="-128"/>
                        <a:ea typeface="Meiryo UI" panose="020B0604030504040204" pitchFamily="50" charset="-128"/>
                        <a:cs typeface="Meiryo" charset="-128"/>
                      </a:endParaRPr>
                    </a:p>
                  </a:txBody>
                  <a:tcPr marL="2440" marR="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ja-JP" altLang="en-US" sz="900" b="0" i="0" u="none" strike="noStrike" dirty="0">
                          <a:solidFill>
                            <a:schemeClr val="tx1"/>
                          </a:solidFill>
                          <a:effectLst/>
                          <a:latin typeface="Meiryo UI" panose="020B0604030504040204" pitchFamily="50" charset="-128"/>
                          <a:ea typeface="Meiryo UI" panose="020B0604030504040204" pitchFamily="50" charset="-128"/>
                          <a:cs typeface="Meiryo" charset="-128"/>
                        </a:rPr>
                        <a:t>第一部</a:t>
                      </a:r>
                      <a:endParaRPr lang="en-US" altLang="ja-JP" sz="900" b="0" i="0" u="none" strike="noStrike" dirty="0">
                        <a:solidFill>
                          <a:schemeClr val="tx1"/>
                        </a:solidFill>
                        <a:effectLst/>
                        <a:latin typeface="Meiryo UI" panose="020B0604030504040204" pitchFamily="50" charset="-128"/>
                        <a:ea typeface="Meiryo UI" panose="020B0604030504040204" pitchFamily="50" charset="-128"/>
                        <a:cs typeface="Meiryo" charset="-128"/>
                      </a:endParaRPr>
                    </a:p>
                    <a:p>
                      <a:pPr algn="ctr" fontAlgn="ctr"/>
                      <a:r>
                        <a:rPr lang="ja-JP" altLang="en-US" sz="900" b="0" i="0" u="none" strike="noStrike" dirty="0">
                          <a:solidFill>
                            <a:schemeClr val="tx1"/>
                          </a:solidFill>
                          <a:effectLst/>
                          <a:latin typeface="Meiryo UI" panose="020B0604030504040204" pitchFamily="50" charset="-128"/>
                          <a:ea typeface="Meiryo UI" panose="020B0604030504040204" pitchFamily="50" charset="-128"/>
                          <a:cs typeface="Meiryo" charset="-128"/>
                        </a:rPr>
                        <a:t>トークセッション</a:t>
                      </a:r>
                      <a:endParaRPr lang="en-US" altLang="ja-JP" sz="900" b="0" i="0" u="none" strike="noStrike" dirty="0">
                        <a:solidFill>
                          <a:schemeClr val="tx1"/>
                        </a:solidFill>
                        <a:effectLst/>
                        <a:latin typeface="Meiryo UI" panose="020B0604030504040204" pitchFamily="50" charset="-128"/>
                        <a:ea typeface="Meiryo UI" panose="020B0604030504040204" pitchFamily="50" charset="-128"/>
                        <a:cs typeface="Meiryo" charset="-128"/>
                      </a:endParaRPr>
                    </a:p>
                  </a:txBody>
                  <a:tcPr marL="2440" marR="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chemeClr val="tx1"/>
                          </a:solidFill>
                          <a:effectLst/>
                          <a:latin typeface="Meiryo UI" panose="020B0604030504040204" pitchFamily="50" charset="-128"/>
                          <a:ea typeface="Meiryo UI" panose="020B0604030504040204" pitchFamily="50" charset="-128"/>
                          <a:cs typeface="Meiryo" charset="-128"/>
                        </a:rPr>
                        <a:t>●トークテーマ①</a:t>
                      </a:r>
                      <a:r>
                        <a:rPr lang="en-US" altLang="ja-JP" sz="900" b="0" i="0" u="none" strike="noStrike" dirty="0">
                          <a:solidFill>
                            <a:schemeClr val="tx1"/>
                          </a:solidFill>
                          <a:effectLst/>
                          <a:latin typeface="Meiryo UI" panose="020B0604030504040204" pitchFamily="50" charset="-128"/>
                          <a:ea typeface="Meiryo UI" panose="020B0604030504040204" pitchFamily="50" charset="-128"/>
                          <a:cs typeface="Meiryo" charset="-128"/>
                        </a:rPr>
                        <a:t>XXXXX</a:t>
                      </a:r>
                    </a:p>
                    <a:p>
                      <a:pPr marL="0" marR="0" indent="0" algn="l" defTabSz="91440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chemeClr val="tx1"/>
                          </a:solidFill>
                          <a:effectLst/>
                          <a:latin typeface="Meiryo UI" panose="020B0604030504040204" pitchFamily="50" charset="-128"/>
                          <a:ea typeface="Meiryo UI" panose="020B0604030504040204" pitchFamily="50" charset="-128"/>
                          <a:cs typeface="Meiryo" charset="-128"/>
                        </a:rPr>
                        <a:t>●トークテーマ②</a:t>
                      </a:r>
                      <a:r>
                        <a:rPr lang="en-US" altLang="ja-JP" sz="900" b="0" i="0" u="none" strike="noStrike" dirty="0">
                          <a:solidFill>
                            <a:schemeClr val="tx1"/>
                          </a:solidFill>
                          <a:effectLst/>
                          <a:latin typeface="Meiryo UI" panose="020B0604030504040204" pitchFamily="50" charset="-128"/>
                          <a:ea typeface="Meiryo UI" panose="020B0604030504040204" pitchFamily="50" charset="-128"/>
                          <a:cs typeface="Meiryo" charset="-128"/>
                        </a:rPr>
                        <a:t>XXXXX</a:t>
                      </a:r>
                    </a:p>
                    <a:p>
                      <a:pPr marL="0" marR="0" indent="0" algn="l" defTabSz="91440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chemeClr val="tx1"/>
                          </a:solidFill>
                          <a:effectLst/>
                          <a:latin typeface="Meiryo UI" panose="020B0604030504040204" pitchFamily="50" charset="-128"/>
                          <a:ea typeface="Meiryo UI" panose="020B0604030504040204" pitchFamily="50" charset="-128"/>
                          <a:cs typeface="Meiryo" charset="-128"/>
                        </a:rPr>
                        <a:t>●トークテーマ③</a:t>
                      </a:r>
                      <a:r>
                        <a:rPr lang="en-US" altLang="ja-JP" sz="900" b="0" i="0" u="none" strike="noStrike" dirty="0">
                          <a:solidFill>
                            <a:schemeClr val="tx1"/>
                          </a:solidFill>
                          <a:effectLst/>
                          <a:latin typeface="Meiryo UI" panose="020B0604030504040204" pitchFamily="50" charset="-128"/>
                          <a:ea typeface="Meiryo UI" panose="020B0604030504040204" pitchFamily="50" charset="-128"/>
                          <a:cs typeface="Meiryo" charset="-128"/>
                        </a:rPr>
                        <a:t>XXXXX</a:t>
                      </a:r>
                    </a:p>
                  </a:txBody>
                  <a:tcPr marL="72000" marR="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●○○氏（肩書）</a:t>
                      </a:r>
                      <a:endParaRPr lang="en-US" altLang="ja-JP" sz="900" b="0" i="0" u="none" strike="noStrike" dirty="0">
                        <a:solidFill>
                          <a:schemeClr val="tx1"/>
                        </a:solidFill>
                        <a:effectLst/>
                        <a:latin typeface="Meiryo UI" panose="020B0604030504040204" pitchFamily="50" charset="-128"/>
                        <a:ea typeface="Meiryo UI" panose="020B0604030504040204" pitchFamily="50" charset="-128"/>
                      </a:endParaRPr>
                    </a:p>
                    <a:p>
                      <a:pPr marL="0" marR="0" indent="0" algn="l" defTabSz="91440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●○○氏（肩書）</a:t>
                      </a:r>
                      <a:endParaRPr lang="en-US" altLang="ja-JP" sz="90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n-US" altLang="ja-JP" sz="90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553844801"/>
                  </a:ext>
                </a:extLst>
              </a:tr>
              <a:tr h="393682">
                <a:tc>
                  <a:txBody>
                    <a:bodyPr/>
                    <a:lstStyle/>
                    <a:p>
                      <a:pPr algn="ctr" fontAlgn="ctr"/>
                      <a:r>
                        <a:rPr lang="en-US" altLang="ja-JP" sz="900" b="0" i="0" u="none" strike="noStrike" dirty="0">
                          <a:solidFill>
                            <a:schemeClr val="tx1"/>
                          </a:solidFill>
                          <a:effectLst/>
                          <a:latin typeface="Meiryo UI" panose="020B0604030504040204" pitchFamily="50" charset="-128"/>
                          <a:ea typeface="Meiryo UI" panose="020B0604030504040204" pitchFamily="50" charset="-128"/>
                          <a:cs typeface="Meiryo" charset="-128"/>
                        </a:rPr>
                        <a:t>XX</a:t>
                      </a:r>
                      <a:r>
                        <a:rPr lang="ja-JP" altLang="en-US" sz="900" b="0" i="0" u="none" strike="noStrike" dirty="0">
                          <a:solidFill>
                            <a:schemeClr val="tx1"/>
                          </a:solidFill>
                          <a:effectLst/>
                          <a:latin typeface="Meiryo UI" panose="020B0604030504040204" pitchFamily="50" charset="-128"/>
                          <a:ea typeface="Meiryo UI" panose="020B0604030504040204" pitchFamily="50" charset="-128"/>
                          <a:cs typeface="Meiryo" charset="-128"/>
                        </a:rPr>
                        <a:t>：</a:t>
                      </a:r>
                      <a:r>
                        <a:rPr lang="en-US" altLang="ja-JP" sz="900" b="0" i="0" u="none" strike="noStrike" dirty="0">
                          <a:solidFill>
                            <a:schemeClr val="tx1"/>
                          </a:solidFill>
                          <a:effectLst/>
                          <a:latin typeface="Meiryo UI" panose="020B0604030504040204" pitchFamily="50" charset="-128"/>
                          <a:ea typeface="Meiryo UI" panose="020B0604030504040204" pitchFamily="50" charset="-128"/>
                          <a:cs typeface="Meiryo" charset="-128"/>
                        </a:rPr>
                        <a:t>XX</a:t>
                      </a:r>
                      <a:endParaRPr lang="is-IS" sz="900" b="0" i="0" u="none" strike="noStrike" dirty="0">
                        <a:solidFill>
                          <a:schemeClr val="tx1"/>
                        </a:solidFill>
                        <a:effectLst/>
                        <a:latin typeface="Meiryo UI" panose="020B0604030504040204" pitchFamily="50" charset="-128"/>
                        <a:ea typeface="Meiryo UI" panose="020B0604030504040204" pitchFamily="50" charset="-128"/>
                        <a:cs typeface="Meiryo" charset="-128"/>
                      </a:endParaRPr>
                    </a:p>
                  </a:txBody>
                  <a:tcPr marL="2440" marR="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a:txBody>
                    <a:bodyPr/>
                    <a:lstStyle/>
                    <a:p>
                      <a:pPr algn="ctr" fontAlgn="ctr"/>
                      <a:r>
                        <a:rPr lang="ja-JP" altLang="en-US" sz="900" b="0" i="0" u="none" strike="noStrike" dirty="0">
                          <a:solidFill>
                            <a:schemeClr val="tx1"/>
                          </a:solidFill>
                          <a:effectLst/>
                          <a:latin typeface="Meiryo UI" panose="020B0604030504040204" pitchFamily="50" charset="-128"/>
                          <a:ea typeface="Meiryo UI" panose="020B0604030504040204" pitchFamily="50" charset="-128"/>
                          <a:cs typeface="Meiryo" charset="-128"/>
                        </a:rPr>
                        <a:t>休憩</a:t>
                      </a:r>
                      <a:endParaRPr lang="en-US" altLang="ja-JP" sz="900" b="0" i="0" u="none" strike="noStrike" dirty="0">
                        <a:solidFill>
                          <a:schemeClr val="tx1"/>
                        </a:solidFill>
                        <a:effectLst/>
                        <a:latin typeface="Meiryo UI" panose="020B0604030504040204" pitchFamily="50" charset="-128"/>
                        <a:ea typeface="Meiryo UI" panose="020B0604030504040204" pitchFamily="50" charset="-128"/>
                        <a:cs typeface="Meiryo" charset="-128"/>
                      </a:endParaRPr>
                    </a:p>
                  </a:txBody>
                  <a:tcPr marL="2440" marR="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chemeClr val="tx1"/>
                          </a:solidFill>
                          <a:effectLst/>
                          <a:latin typeface="Meiryo UI" panose="020B0604030504040204" pitchFamily="50" charset="-128"/>
                          <a:ea typeface="Meiryo UI" panose="020B0604030504040204" pitchFamily="50" charset="-128"/>
                          <a:cs typeface="Meiryo" charset="-128"/>
                        </a:rPr>
                        <a:t>●休憩時間中の取り組み</a:t>
                      </a:r>
                      <a:endParaRPr lang="en-US" altLang="ja-JP" sz="900" b="0" i="0" u="none" strike="noStrike" dirty="0">
                        <a:solidFill>
                          <a:schemeClr val="tx1"/>
                        </a:solidFill>
                        <a:effectLst/>
                        <a:latin typeface="Meiryo UI" panose="020B0604030504040204" pitchFamily="50" charset="-128"/>
                        <a:ea typeface="Meiryo UI" panose="020B0604030504040204" pitchFamily="50" charset="-128"/>
                        <a:cs typeface="Meiryo" charset="-128"/>
                      </a:endParaRPr>
                    </a:p>
                  </a:txBody>
                  <a:tcPr marL="72000" marR="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endParaRPr lang="en-US" altLang="ja-JP" sz="900" b="0" i="0" u="none" strike="noStrike" dirty="0">
                        <a:solidFill>
                          <a:schemeClr val="tx1"/>
                        </a:solidFill>
                        <a:effectLst/>
                        <a:latin typeface="Meiryo UI" panose="020B0604030504040204" pitchFamily="50" charset="-128"/>
                        <a:ea typeface="Meiryo UI" panose="020B0604030504040204" pitchFamily="50" charset="-128"/>
                        <a:cs typeface="Meiryo" charset="-128"/>
                      </a:endParaRPr>
                    </a:p>
                  </a:txBody>
                  <a:tcPr marL="36000" marR="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n-US" altLang="ja-JP" sz="90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extLst>
                  <a:ext uri="{0D108BD9-81ED-4DB2-BD59-A6C34878D82A}">
                    <a16:rowId xmlns:a16="http://schemas.microsoft.com/office/drawing/2014/main" val="3282338615"/>
                  </a:ext>
                </a:extLst>
              </a:tr>
              <a:tr h="382458">
                <a:tc>
                  <a:txBody>
                    <a:bodyPr/>
                    <a:lstStyle/>
                    <a:p>
                      <a:pPr algn="ctr" fontAlgn="ctr"/>
                      <a:r>
                        <a:rPr lang="en-US" altLang="ja-JP" sz="900" b="0" i="0" u="none" strike="noStrike" dirty="0">
                          <a:solidFill>
                            <a:schemeClr val="tx1"/>
                          </a:solidFill>
                          <a:effectLst/>
                          <a:latin typeface="Meiryo UI" panose="020B0604030504040204" pitchFamily="50" charset="-128"/>
                          <a:ea typeface="Meiryo UI" panose="020B0604030504040204" pitchFamily="50" charset="-128"/>
                          <a:cs typeface="Meiryo" charset="-128"/>
                        </a:rPr>
                        <a:t>XX:XX</a:t>
                      </a:r>
                      <a:endParaRPr lang="is-IS" sz="900" b="0" i="0" u="none" strike="noStrike" dirty="0">
                        <a:solidFill>
                          <a:schemeClr val="tx1"/>
                        </a:solidFill>
                        <a:effectLst/>
                        <a:latin typeface="Meiryo UI" panose="020B0604030504040204" pitchFamily="50" charset="-128"/>
                        <a:ea typeface="Meiryo UI" panose="020B0604030504040204" pitchFamily="50" charset="-128"/>
                        <a:cs typeface="Meiryo" charset="-128"/>
                      </a:endParaRPr>
                    </a:p>
                  </a:txBody>
                  <a:tcPr marL="2440" marR="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ja-JP" altLang="en-US" sz="900" b="0" i="0" u="none" strike="noStrike" dirty="0">
                          <a:solidFill>
                            <a:schemeClr val="tx1"/>
                          </a:solidFill>
                          <a:effectLst/>
                          <a:latin typeface="Meiryo UI" panose="020B0604030504040204" pitchFamily="50" charset="-128"/>
                          <a:ea typeface="Meiryo UI" panose="020B0604030504040204" pitchFamily="50" charset="-128"/>
                          <a:cs typeface="Meiryo" charset="-128"/>
                        </a:rPr>
                        <a:t>第二部</a:t>
                      </a:r>
                      <a:endParaRPr lang="en-US" altLang="ja-JP" sz="900" b="0" i="0" u="none" strike="noStrike" dirty="0">
                        <a:solidFill>
                          <a:schemeClr val="tx1"/>
                        </a:solidFill>
                        <a:effectLst/>
                        <a:latin typeface="Meiryo UI" panose="020B0604030504040204" pitchFamily="50" charset="-128"/>
                        <a:ea typeface="Meiryo UI" panose="020B0604030504040204" pitchFamily="50" charset="-128"/>
                        <a:cs typeface="Meiryo" charset="-128"/>
                      </a:endParaRPr>
                    </a:p>
                    <a:p>
                      <a:pPr algn="ctr" fontAlgn="ctr"/>
                      <a:r>
                        <a:rPr lang="ja-JP" altLang="en-US" sz="900" b="0" i="0" u="none" strike="noStrike" dirty="0">
                          <a:solidFill>
                            <a:schemeClr val="tx1"/>
                          </a:solidFill>
                          <a:effectLst/>
                          <a:latin typeface="Meiryo UI" panose="020B0604030504040204" pitchFamily="50" charset="-128"/>
                          <a:ea typeface="Meiryo UI" panose="020B0604030504040204" pitchFamily="50" charset="-128"/>
                          <a:cs typeface="Meiryo" charset="-128"/>
                        </a:rPr>
                        <a:t>オープニング</a:t>
                      </a:r>
                      <a:endParaRPr lang="en-US" altLang="ja-JP" sz="900" b="0" i="0" u="none" strike="noStrike" dirty="0">
                        <a:solidFill>
                          <a:schemeClr val="tx1"/>
                        </a:solidFill>
                        <a:effectLst/>
                        <a:latin typeface="Meiryo UI" panose="020B0604030504040204" pitchFamily="50" charset="-128"/>
                        <a:ea typeface="Meiryo UI" panose="020B0604030504040204" pitchFamily="50" charset="-128"/>
                        <a:cs typeface="Meiryo" charset="-128"/>
                      </a:endParaRPr>
                    </a:p>
                  </a:txBody>
                  <a:tcPr marL="2440" marR="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●主催者挨拶</a:t>
                      </a:r>
                      <a:endParaRPr lang="en-US" altLang="ja-JP" sz="900" b="0" i="0" u="none" strike="noStrike" dirty="0">
                        <a:solidFill>
                          <a:schemeClr val="tx1"/>
                        </a:solidFill>
                        <a:effectLst/>
                        <a:latin typeface="Meiryo UI" panose="020B0604030504040204" pitchFamily="50" charset="-128"/>
                        <a:ea typeface="Meiryo UI" panose="020B0604030504040204" pitchFamily="50" charset="-128"/>
                      </a:endParaRPr>
                    </a:p>
                    <a:p>
                      <a:pPr marL="0" marR="0" indent="0" algn="l" defTabSz="91440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●登壇者の呼び込み</a:t>
                      </a:r>
                      <a:endParaRPr lang="en-US" altLang="ja-JP" sz="900" b="0" i="0" u="none" strike="noStrike" dirty="0">
                        <a:solidFill>
                          <a:schemeClr val="tx1"/>
                        </a:solidFill>
                        <a:effectLst/>
                        <a:latin typeface="Meiryo UI" panose="020B0604030504040204" pitchFamily="50" charset="-128"/>
                        <a:ea typeface="Meiryo UI" panose="020B0604030504040204" pitchFamily="50" charset="-128"/>
                      </a:endParaRPr>
                    </a:p>
                    <a:p>
                      <a:pPr marL="0" marR="0" indent="0" algn="l" defTabSz="91440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●イベントのご説明</a:t>
                      </a:r>
                      <a:endParaRPr lang="en-US" altLang="ja-JP" sz="900" b="0" i="0" u="none" strike="noStrike" dirty="0">
                        <a:solidFill>
                          <a:schemeClr val="tx1"/>
                        </a:solidFill>
                        <a:effectLst/>
                        <a:latin typeface="Meiryo UI" panose="020B0604030504040204" pitchFamily="50" charset="-128"/>
                        <a:ea typeface="Meiryo UI" panose="020B0604030504040204" pitchFamily="50" charset="-128"/>
                      </a:endParaRPr>
                    </a:p>
                  </a:txBody>
                  <a:tcPr marL="72000" marR="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●○○氏（肩書）</a:t>
                      </a:r>
                      <a:endParaRPr lang="en-US" altLang="ja-JP" sz="900" b="0" i="0" u="none" strike="noStrike" dirty="0">
                        <a:solidFill>
                          <a:schemeClr val="tx1"/>
                        </a:solidFill>
                        <a:effectLst/>
                        <a:latin typeface="Meiryo UI" panose="020B0604030504040204" pitchFamily="50" charset="-128"/>
                        <a:ea typeface="Meiryo UI" panose="020B0604030504040204" pitchFamily="50" charset="-128"/>
                      </a:endParaRPr>
                    </a:p>
                    <a:p>
                      <a:pPr marL="0" marR="0" indent="0" algn="l" defTabSz="91440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●○○氏（肩書）</a:t>
                      </a:r>
                      <a:endParaRPr lang="en-US" altLang="ja-JP" sz="90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n-US" altLang="ja-JP" sz="90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4869644"/>
                  </a:ext>
                </a:extLst>
              </a:tr>
              <a:tr h="896595">
                <a:tc>
                  <a:txBody>
                    <a:bodyPr/>
                    <a:lstStyle/>
                    <a:p>
                      <a:pPr algn="ctr" fontAlgn="ctr"/>
                      <a:r>
                        <a:rPr lang="en-US" altLang="ja-JP" sz="900" b="0" i="0" u="none" strike="noStrike" dirty="0">
                          <a:solidFill>
                            <a:schemeClr val="tx1"/>
                          </a:solidFill>
                          <a:effectLst/>
                          <a:latin typeface="Meiryo UI" panose="020B0604030504040204" pitchFamily="50" charset="-128"/>
                          <a:ea typeface="Meiryo UI" panose="020B0604030504040204" pitchFamily="50" charset="-128"/>
                          <a:cs typeface="Meiryo" charset="-128"/>
                        </a:rPr>
                        <a:t>XX:XX</a:t>
                      </a:r>
                      <a:endParaRPr lang="is-IS" sz="900" b="0" i="0" u="none" strike="noStrike" dirty="0">
                        <a:solidFill>
                          <a:schemeClr val="tx1"/>
                        </a:solidFill>
                        <a:effectLst/>
                        <a:latin typeface="Meiryo UI" panose="020B0604030504040204" pitchFamily="50" charset="-128"/>
                        <a:ea typeface="Meiryo UI" panose="020B0604030504040204" pitchFamily="50" charset="-128"/>
                        <a:cs typeface="Meiryo" charset="-128"/>
                      </a:endParaRPr>
                    </a:p>
                  </a:txBody>
                  <a:tcPr marL="2440" marR="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ja-JP" altLang="en-US" sz="900" b="0" i="0" u="none" strike="noStrike" dirty="0">
                          <a:solidFill>
                            <a:schemeClr val="tx1"/>
                          </a:solidFill>
                          <a:effectLst/>
                          <a:latin typeface="Meiryo UI" panose="020B0604030504040204" pitchFamily="50" charset="-128"/>
                          <a:ea typeface="Meiryo UI" panose="020B0604030504040204" pitchFamily="50" charset="-128"/>
                          <a:cs typeface="Meiryo" charset="-128"/>
                        </a:rPr>
                        <a:t>第二部</a:t>
                      </a:r>
                      <a:endParaRPr lang="en-US" altLang="ja-JP" sz="900" b="0" i="0" u="none" strike="noStrike" dirty="0">
                        <a:solidFill>
                          <a:schemeClr val="tx1"/>
                        </a:solidFill>
                        <a:effectLst/>
                        <a:latin typeface="Meiryo UI" panose="020B0604030504040204" pitchFamily="50" charset="-128"/>
                        <a:ea typeface="Meiryo UI" panose="020B0604030504040204" pitchFamily="50" charset="-128"/>
                        <a:cs typeface="Meiryo" charset="-128"/>
                      </a:endParaRPr>
                    </a:p>
                    <a:p>
                      <a:pPr algn="ctr" fontAlgn="ctr"/>
                      <a:r>
                        <a:rPr lang="ja-JP" altLang="en-US" sz="900" b="0" i="0" u="none" strike="noStrike" dirty="0">
                          <a:solidFill>
                            <a:schemeClr val="tx1"/>
                          </a:solidFill>
                          <a:effectLst/>
                          <a:latin typeface="Meiryo UI" panose="020B0604030504040204" pitchFamily="50" charset="-128"/>
                          <a:ea typeface="Meiryo UI" panose="020B0604030504040204" pitchFamily="50" charset="-128"/>
                          <a:cs typeface="Meiryo" charset="-128"/>
                        </a:rPr>
                        <a:t>ワークショップ</a:t>
                      </a:r>
                      <a:endParaRPr lang="en-US" altLang="ja-JP" sz="900" b="0" i="0" u="none" strike="noStrike" dirty="0">
                        <a:solidFill>
                          <a:schemeClr val="tx1"/>
                        </a:solidFill>
                        <a:effectLst/>
                        <a:latin typeface="Meiryo UI" panose="020B0604030504040204" pitchFamily="50" charset="-128"/>
                        <a:ea typeface="Meiryo UI" panose="020B0604030504040204" pitchFamily="50" charset="-128"/>
                        <a:cs typeface="Meiryo" charset="-128"/>
                      </a:endParaRPr>
                    </a:p>
                  </a:txBody>
                  <a:tcPr marL="2440" marR="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chemeClr val="tx1"/>
                          </a:solidFill>
                          <a:effectLst/>
                          <a:latin typeface="Meiryo UI" panose="020B0604030504040204" pitchFamily="50" charset="-128"/>
                          <a:ea typeface="Meiryo UI" panose="020B0604030504040204" pitchFamily="50" charset="-128"/>
                          <a:cs typeface="Meiryo" charset="-128"/>
                        </a:rPr>
                        <a:t>●ワークショップ内容</a:t>
                      </a:r>
                      <a:endParaRPr lang="en-US" altLang="ja-JP" sz="900" b="0" i="0" u="none" strike="noStrike" dirty="0">
                        <a:solidFill>
                          <a:schemeClr val="tx1"/>
                        </a:solidFill>
                        <a:effectLst/>
                        <a:latin typeface="Meiryo UI" panose="020B0604030504040204" pitchFamily="50" charset="-128"/>
                        <a:ea typeface="Meiryo UI" panose="020B0604030504040204" pitchFamily="50" charset="-128"/>
                        <a:cs typeface="Meiryo" charset="-128"/>
                      </a:endParaRPr>
                    </a:p>
                    <a:p>
                      <a:pPr marL="0" marR="0" indent="0" algn="l" defTabSz="91440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chemeClr val="tx1"/>
                          </a:solidFill>
                          <a:effectLst/>
                          <a:latin typeface="Meiryo UI" panose="020B0604030504040204" pitchFamily="50" charset="-128"/>
                          <a:ea typeface="Meiryo UI" panose="020B0604030504040204" pitchFamily="50" charset="-128"/>
                          <a:cs typeface="Meiryo" charset="-128"/>
                        </a:rPr>
                        <a:t>●ワークショップ内容</a:t>
                      </a:r>
                      <a:endParaRPr lang="en-US" altLang="ja-JP" sz="900" b="0" i="0" u="none" strike="noStrike" dirty="0">
                        <a:solidFill>
                          <a:schemeClr val="tx1"/>
                        </a:solidFill>
                        <a:effectLst/>
                        <a:latin typeface="Meiryo UI" panose="020B0604030504040204" pitchFamily="50" charset="-128"/>
                        <a:ea typeface="Meiryo UI" panose="020B0604030504040204" pitchFamily="50" charset="-128"/>
                        <a:cs typeface="Meiryo" charset="-128"/>
                      </a:endParaRPr>
                    </a:p>
                  </a:txBody>
                  <a:tcPr marL="72000" marR="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●○○氏（肩書）</a:t>
                      </a:r>
                      <a:endParaRPr lang="en-US" altLang="ja-JP" sz="900" b="0" i="0" u="none" strike="noStrike" dirty="0">
                        <a:solidFill>
                          <a:schemeClr val="tx1"/>
                        </a:solidFill>
                        <a:effectLst/>
                        <a:latin typeface="Meiryo UI" panose="020B0604030504040204" pitchFamily="50" charset="-128"/>
                        <a:ea typeface="Meiryo UI" panose="020B0604030504040204" pitchFamily="50" charset="-128"/>
                      </a:endParaRPr>
                    </a:p>
                    <a:p>
                      <a:pPr marL="0" marR="0" indent="0" algn="l" defTabSz="91440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●○○氏（肩書）</a:t>
                      </a:r>
                      <a:endParaRPr lang="en-US" altLang="ja-JP" sz="90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n-US" altLang="ja-JP" sz="90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883022678"/>
                  </a:ext>
                </a:extLst>
              </a:tr>
              <a:tr h="548263">
                <a:tc>
                  <a:txBody>
                    <a:bodyPr/>
                    <a:lstStyle/>
                    <a:p>
                      <a:pPr algn="ctr" fontAlgn="ctr"/>
                      <a:r>
                        <a:rPr lang="en-US" altLang="ja-JP" sz="900" b="0" i="0" u="none" strike="noStrike" dirty="0">
                          <a:solidFill>
                            <a:schemeClr val="tx1"/>
                          </a:solidFill>
                          <a:effectLst/>
                          <a:latin typeface="Meiryo UI" panose="020B0604030504040204" pitchFamily="50" charset="-128"/>
                          <a:ea typeface="Meiryo UI" panose="020B0604030504040204" pitchFamily="50" charset="-128"/>
                          <a:cs typeface="Meiryo" charset="-128"/>
                        </a:rPr>
                        <a:t>XX</a:t>
                      </a:r>
                      <a:r>
                        <a:rPr lang="ja-JP" altLang="en-US" sz="900" b="0" i="0" u="none" strike="noStrike" dirty="0">
                          <a:solidFill>
                            <a:schemeClr val="tx1"/>
                          </a:solidFill>
                          <a:effectLst/>
                          <a:latin typeface="Meiryo UI" panose="020B0604030504040204" pitchFamily="50" charset="-128"/>
                          <a:ea typeface="Meiryo UI" panose="020B0604030504040204" pitchFamily="50" charset="-128"/>
                          <a:cs typeface="Meiryo" charset="-128"/>
                        </a:rPr>
                        <a:t>：</a:t>
                      </a:r>
                      <a:r>
                        <a:rPr lang="en-US" altLang="ja-JP" sz="900" b="0" i="0" u="none" strike="noStrike" dirty="0">
                          <a:solidFill>
                            <a:schemeClr val="tx1"/>
                          </a:solidFill>
                          <a:effectLst/>
                          <a:latin typeface="Meiryo UI" panose="020B0604030504040204" pitchFamily="50" charset="-128"/>
                          <a:ea typeface="Meiryo UI" panose="020B0604030504040204" pitchFamily="50" charset="-128"/>
                          <a:cs typeface="Meiryo" charset="-128"/>
                        </a:rPr>
                        <a:t>XX</a:t>
                      </a:r>
                      <a:endParaRPr lang="is-IS" sz="900" b="0" i="0" u="none" strike="noStrike" dirty="0">
                        <a:solidFill>
                          <a:schemeClr val="tx1"/>
                        </a:solidFill>
                        <a:effectLst/>
                        <a:latin typeface="Meiryo UI" panose="020B0604030504040204" pitchFamily="50" charset="-128"/>
                        <a:ea typeface="Meiryo UI" panose="020B0604030504040204" pitchFamily="50" charset="-128"/>
                        <a:cs typeface="Meiryo" charset="-128"/>
                      </a:endParaRPr>
                    </a:p>
                  </a:txBody>
                  <a:tcPr marL="2440" marR="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ja-JP" altLang="en-US" sz="900" b="0" i="0" u="none" strike="noStrike" dirty="0">
                          <a:solidFill>
                            <a:schemeClr val="tx1"/>
                          </a:solidFill>
                          <a:effectLst/>
                          <a:latin typeface="Meiryo UI" panose="020B0604030504040204" pitchFamily="50" charset="-128"/>
                          <a:ea typeface="Meiryo UI" panose="020B0604030504040204" pitchFamily="50" charset="-128"/>
                          <a:cs typeface="Meiryo" charset="-128"/>
                        </a:rPr>
                        <a:t>クロージング</a:t>
                      </a:r>
                    </a:p>
                  </a:txBody>
                  <a:tcPr marL="2440" marR="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chemeClr val="tx1"/>
                          </a:solidFill>
                          <a:effectLst/>
                          <a:latin typeface="Meiryo UI" panose="020B0604030504040204" pitchFamily="50" charset="-128"/>
                          <a:ea typeface="Meiryo UI" panose="020B0604030504040204" pitchFamily="50" charset="-128"/>
                          <a:cs typeface="Meiryo" charset="-128"/>
                        </a:rPr>
                        <a:t>●総括のご挨拶</a:t>
                      </a:r>
                      <a:endParaRPr lang="en-US" altLang="ja-JP" sz="900" b="0" i="0" u="none" strike="noStrike" dirty="0">
                        <a:solidFill>
                          <a:schemeClr val="tx1"/>
                        </a:solidFill>
                        <a:effectLst/>
                        <a:latin typeface="Meiryo UI" panose="020B0604030504040204" pitchFamily="50" charset="-128"/>
                        <a:ea typeface="Meiryo UI" panose="020B0604030504040204" pitchFamily="50" charset="-128"/>
                        <a:cs typeface="Meiryo" charset="-128"/>
                      </a:endParaRPr>
                    </a:p>
                  </a:txBody>
                  <a:tcPr marL="72000" marR="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●○○氏（肩書）</a:t>
                      </a:r>
                      <a:endParaRPr lang="en-US" altLang="ja-JP" sz="90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n-US" altLang="ja-JP" sz="900" b="0" i="0" u="none" strike="noStrike" dirty="0">
                        <a:solidFill>
                          <a:schemeClr val="tx1"/>
                        </a:solidFill>
                        <a:effectLst/>
                        <a:latin typeface="Meiryo UI" panose="020B0604030504040204" pitchFamily="50" charset="-128"/>
                        <a:ea typeface="Meiryo UI" panose="020B0604030504040204" pitchFamily="50" charset="-128"/>
                      </a:endParaRPr>
                    </a:p>
                  </a:txBody>
                  <a:tcPr marL="36000" marR="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32943172"/>
                  </a:ext>
                </a:extLst>
              </a:tr>
              <a:tr h="509327">
                <a:tc>
                  <a:txBody>
                    <a:bodyPr/>
                    <a:lstStyle/>
                    <a:p>
                      <a:pPr algn="ctr" fontAlgn="ctr"/>
                      <a:r>
                        <a:rPr lang="en-US" altLang="ja-JP" sz="900" b="0" i="0" u="none" strike="noStrike" dirty="0">
                          <a:solidFill>
                            <a:schemeClr val="tx1"/>
                          </a:solidFill>
                          <a:effectLst/>
                          <a:latin typeface="Meiryo UI" panose="020B0604030504040204" pitchFamily="50" charset="-128"/>
                          <a:ea typeface="Meiryo UI" panose="020B0604030504040204" pitchFamily="50" charset="-128"/>
                          <a:cs typeface="Meiryo" charset="-128"/>
                        </a:rPr>
                        <a:t>XX:XX</a:t>
                      </a:r>
                      <a:endParaRPr lang="is-IS" sz="900" b="0" i="0" u="none" strike="noStrike" dirty="0">
                        <a:solidFill>
                          <a:schemeClr val="tx1"/>
                        </a:solidFill>
                        <a:effectLst/>
                        <a:latin typeface="Meiryo UI" panose="020B0604030504040204" pitchFamily="50" charset="-128"/>
                        <a:ea typeface="Meiryo UI" panose="020B0604030504040204" pitchFamily="50" charset="-128"/>
                        <a:cs typeface="Meiryo" charset="-128"/>
                      </a:endParaRPr>
                    </a:p>
                  </a:txBody>
                  <a:tcPr marL="244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chemeClr val="tx1"/>
                          </a:solidFill>
                          <a:effectLst/>
                          <a:latin typeface="Meiryo UI" panose="020B0604030504040204" pitchFamily="50" charset="-128"/>
                          <a:ea typeface="Meiryo UI" panose="020B0604030504040204" pitchFamily="50" charset="-128"/>
                          <a:cs typeface="Meiryo" charset="-128"/>
                        </a:rPr>
                        <a:t>退場</a:t>
                      </a:r>
                    </a:p>
                  </a:txBody>
                  <a:tcPr marL="244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endParaRPr lang="ja-JP" altLang="en-US" sz="900" b="1" i="0" u="sng" strike="noStrike" dirty="0">
                        <a:solidFill>
                          <a:schemeClr val="tx1"/>
                        </a:solidFill>
                        <a:effectLst/>
                        <a:latin typeface="Meiryo UI" panose="020B0604030504040204" pitchFamily="50" charset="-128"/>
                        <a:ea typeface="Meiryo UI" panose="020B0604030504040204" pitchFamily="50" charset="-128"/>
                        <a:cs typeface="Meiryo" charset="-128"/>
                      </a:endParaRP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endParaRPr lang="ja-JP" altLang="en-US" sz="900" b="0" i="0" u="none" strike="noStrike" dirty="0">
                        <a:solidFill>
                          <a:schemeClr val="tx1"/>
                        </a:solidFill>
                        <a:effectLst/>
                        <a:latin typeface="Meiryo UI" panose="020B0604030504040204" pitchFamily="50" charset="-128"/>
                        <a:ea typeface="Meiryo UI" panose="020B0604030504040204" pitchFamily="50" charset="-128"/>
                        <a:cs typeface="Meiryo" charset="-128"/>
                      </a:endParaRPr>
                    </a:p>
                  </a:txBody>
                  <a:tcPr marL="36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1" lang="en-US" altLang="ja-JP" sz="9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txBody>
                  <a:tcPr marL="36000" marR="244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726889143"/>
                  </a:ext>
                </a:extLst>
              </a:tr>
            </a:tbl>
          </a:graphicData>
        </a:graphic>
      </p:graphicFrame>
    </p:spTree>
    <p:extLst>
      <p:ext uri="{BB962C8B-B14F-4D97-AF65-F5344CB8AC3E}">
        <p14:creationId xmlns:p14="http://schemas.microsoft.com/office/powerpoint/2010/main" val="6905686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13A903D3-3F43-3466-8FDD-94B2155FE770}"/>
              </a:ext>
            </a:extLst>
          </p:cNvPr>
          <p:cNvSpPr>
            <a:spLocks noGrp="1"/>
          </p:cNvSpPr>
          <p:nvPr>
            <p:ph type="sldNum" sz="quarter" idx="10"/>
          </p:nvPr>
        </p:nvSpPr>
        <p:spPr/>
        <p:txBody>
          <a:bodyPr/>
          <a:lstStyle/>
          <a:p>
            <a:pPr>
              <a:defRPr/>
            </a:pPr>
            <a:fld id="{5E7D7954-18C6-A541-9DC7-5F4E58F277BE}" type="slidenum">
              <a:rPr lang="ja-JP" altLang="en-US" smtClean="0"/>
              <a:pPr>
                <a:defRPr/>
              </a:pPr>
              <a:t>3</a:t>
            </a:fld>
            <a:endParaRPr lang="ja-JP" altLang="en-US"/>
          </a:p>
        </p:txBody>
      </p:sp>
      <p:sp>
        <p:nvSpPr>
          <p:cNvPr id="7" name="タイトル 3">
            <a:extLst>
              <a:ext uri="{FF2B5EF4-FFF2-40B4-BE49-F238E27FC236}">
                <a16:creationId xmlns:a16="http://schemas.microsoft.com/office/drawing/2014/main" id="{244AEC3C-AE13-2CFD-08B5-852D4513E60B}"/>
              </a:ext>
            </a:extLst>
          </p:cNvPr>
          <p:cNvSpPr>
            <a:spLocks noGrp="1"/>
          </p:cNvSpPr>
          <p:nvPr>
            <p:ph type="title"/>
          </p:nvPr>
        </p:nvSpPr>
        <p:spPr>
          <a:xfrm>
            <a:off x="2718907" y="599248"/>
            <a:ext cx="3068067" cy="331152"/>
          </a:xfrm>
        </p:spPr>
        <p:txBody>
          <a:bodyPr anchor="ctr"/>
          <a:lstStyle/>
          <a:p>
            <a:r>
              <a:rPr lang="ja-JP" altLang="en-US" sz="1000" dirty="0"/>
              <a:t>開会</a:t>
            </a:r>
          </a:p>
        </p:txBody>
      </p:sp>
      <p:sp>
        <p:nvSpPr>
          <p:cNvPr id="8" name="テキスト ボックス 7">
            <a:extLst>
              <a:ext uri="{FF2B5EF4-FFF2-40B4-BE49-F238E27FC236}">
                <a16:creationId xmlns:a16="http://schemas.microsoft.com/office/drawing/2014/main" id="{786694C8-0AF6-8917-C749-7166E4C7B587}"/>
              </a:ext>
            </a:extLst>
          </p:cNvPr>
          <p:cNvSpPr txBox="1"/>
          <p:nvPr/>
        </p:nvSpPr>
        <p:spPr>
          <a:xfrm>
            <a:off x="95806" y="529832"/>
            <a:ext cx="968762" cy="469420"/>
          </a:xfrm>
          <a:prstGeom prst="rect">
            <a:avLst/>
          </a:prstGeom>
          <a:solidFill>
            <a:schemeClr val="bg1"/>
          </a:solidFill>
          <a:ln w="3175">
            <a:solidFill>
              <a:schemeClr val="tx1">
                <a:lumMod val="50000"/>
                <a:lumOff val="50000"/>
              </a:schemeClr>
            </a:solidFill>
          </a:ln>
          <a:effectLst/>
          <a:scene3d>
            <a:camera prst="orthographicFront">
              <a:rot lat="0" lon="0" rev="0"/>
            </a:camera>
            <a:lightRig rig="balanced" dir="t">
              <a:rot lat="0" lon="0" rev="8700000"/>
            </a:lightRig>
          </a:scene3d>
          <a:sp3d/>
        </p:spPr>
        <p:txBody>
          <a:bodyPr anchor="ctr"/>
          <a:lstStyle/>
          <a:p>
            <a:pPr algn="ctr" eaLnBrk="1" fontAlgn="auto" hangingPunct="1">
              <a:lnSpc>
                <a:spcPct val="120000"/>
              </a:lnSpc>
              <a:spcBef>
                <a:spcPts val="0"/>
              </a:spcBef>
              <a:spcAft>
                <a:spcPts val="0"/>
              </a:spcAft>
              <a:defRPr/>
            </a:pPr>
            <a:r>
              <a:rPr lang="en-US" altLang="ja-JP" sz="1000" dirty="0">
                <a:solidFill>
                  <a:schemeClr val="tx1">
                    <a:lumMod val="95000"/>
                    <a:lumOff val="5000"/>
                  </a:schemeClr>
                </a:solidFill>
                <a:latin typeface="Meiryo UI" panose="020B0604030504040204" pitchFamily="50" charset="-128"/>
                <a:ea typeface="Meiryo UI" panose="020B0604030504040204" pitchFamily="50" charset="-128"/>
                <a:cs typeface="メイリオ"/>
              </a:rPr>
              <a:t>S-0</a:t>
            </a:r>
          </a:p>
        </p:txBody>
      </p:sp>
      <p:sp>
        <p:nvSpPr>
          <p:cNvPr id="9" name="テキスト ボックス 8">
            <a:extLst>
              <a:ext uri="{FF2B5EF4-FFF2-40B4-BE49-F238E27FC236}">
                <a16:creationId xmlns:a16="http://schemas.microsoft.com/office/drawing/2014/main" id="{D215F4D4-C902-690F-3F2F-15D3F63AE6FC}"/>
              </a:ext>
            </a:extLst>
          </p:cNvPr>
          <p:cNvSpPr txBox="1"/>
          <p:nvPr/>
        </p:nvSpPr>
        <p:spPr>
          <a:xfrm>
            <a:off x="2052494" y="529832"/>
            <a:ext cx="614494" cy="469420"/>
          </a:xfrm>
          <a:prstGeom prst="rect">
            <a:avLst/>
          </a:prstGeom>
          <a:solidFill>
            <a:schemeClr val="bg1"/>
          </a:solidFill>
          <a:ln w="3175">
            <a:solidFill>
              <a:schemeClr val="tx1">
                <a:lumMod val="50000"/>
                <a:lumOff val="50000"/>
              </a:schemeClr>
            </a:solidFill>
          </a:ln>
          <a:effectLst/>
          <a:scene3d>
            <a:camera prst="orthographicFront">
              <a:rot lat="0" lon="0" rev="0"/>
            </a:camera>
            <a:lightRig rig="balanced" dir="t">
              <a:rot lat="0" lon="0" rev="8700000"/>
            </a:lightRig>
          </a:scene3d>
          <a:sp3d/>
        </p:spPr>
        <p:txBody>
          <a:bodyPr anchor="ctr"/>
          <a:lstStyle/>
          <a:p>
            <a:pPr algn="ctr" eaLnBrk="1" fontAlgn="auto" hangingPunct="1">
              <a:lnSpc>
                <a:spcPct val="120000"/>
              </a:lnSpc>
              <a:spcBef>
                <a:spcPts val="0"/>
              </a:spcBef>
              <a:spcAft>
                <a:spcPts val="0"/>
              </a:spcAft>
              <a:defRPr/>
            </a:pPr>
            <a:r>
              <a:rPr lang="en-US" altLang="ja-JP" sz="1000" dirty="0">
                <a:latin typeface="Meiryo UI" panose="020B0604030504040204" pitchFamily="50" charset="-128"/>
                <a:ea typeface="Meiryo UI" panose="020B0604030504040204" pitchFamily="50" charset="-128"/>
                <a:cs typeface="メイリオ"/>
              </a:rPr>
              <a:t>XX</a:t>
            </a:r>
            <a:r>
              <a:rPr lang="ja-JP" altLang="en-US" sz="1000" dirty="0">
                <a:latin typeface="Meiryo UI" panose="020B0604030504040204" pitchFamily="50" charset="-128"/>
                <a:ea typeface="Meiryo UI" panose="020B0604030504040204" pitchFamily="50" charset="-128"/>
                <a:cs typeface="メイリオ"/>
              </a:rPr>
              <a:t>分</a:t>
            </a:r>
            <a:endParaRPr lang="ja-JP" altLang="en-US" sz="800" dirty="0">
              <a:latin typeface="Meiryo UI" panose="020B0604030504040204" pitchFamily="50" charset="-128"/>
              <a:ea typeface="Meiryo UI" panose="020B0604030504040204" pitchFamily="50" charset="-128"/>
              <a:cs typeface="メイリオ"/>
            </a:endParaRPr>
          </a:p>
        </p:txBody>
      </p:sp>
      <p:sp>
        <p:nvSpPr>
          <p:cNvPr id="10" name="テキスト ボックス 9">
            <a:extLst>
              <a:ext uri="{FF2B5EF4-FFF2-40B4-BE49-F238E27FC236}">
                <a16:creationId xmlns:a16="http://schemas.microsoft.com/office/drawing/2014/main" id="{A85B2C52-5A24-48BD-E1C9-ED252D6F035C}"/>
              </a:ext>
            </a:extLst>
          </p:cNvPr>
          <p:cNvSpPr txBox="1"/>
          <p:nvPr/>
        </p:nvSpPr>
        <p:spPr>
          <a:xfrm>
            <a:off x="1118835" y="529832"/>
            <a:ext cx="879391" cy="469420"/>
          </a:xfrm>
          <a:prstGeom prst="rect">
            <a:avLst/>
          </a:prstGeom>
          <a:solidFill>
            <a:schemeClr val="bg1"/>
          </a:solidFill>
          <a:ln w="3175">
            <a:solidFill>
              <a:schemeClr val="tx1">
                <a:lumMod val="50000"/>
                <a:lumOff val="50000"/>
              </a:schemeClr>
            </a:solidFill>
          </a:ln>
          <a:effectLst/>
          <a:scene3d>
            <a:camera prst="orthographicFront">
              <a:rot lat="0" lon="0" rev="0"/>
            </a:camera>
            <a:lightRig rig="balanced" dir="t">
              <a:rot lat="0" lon="0" rev="8700000"/>
            </a:lightRig>
          </a:scene3d>
          <a:sp3d/>
        </p:spPr>
        <p:txBody>
          <a:bodyPr anchor="ctr"/>
          <a:lstStyle/>
          <a:p>
            <a:pPr algn="ctr" eaLnBrk="1" fontAlgn="auto" hangingPunct="1">
              <a:lnSpc>
                <a:spcPct val="120000"/>
              </a:lnSpc>
              <a:spcBef>
                <a:spcPts val="0"/>
              </a:spcBef>
              <a:spcAft>
                <a:spcPts val="0"/>
              </a:spcAft>
              <a:defRPr/>
            </a:pPr>
            <a:r>
              <a:rPr lang="en-US" altLang="ja-JP" sz="1000" dirty="0">
                <a:latin typeface="Meiryo UI" panose="020B0604030504040204" pitchFamily="50" charset="-128"/>
                <a:ea typeface="Meiryo UI" panose="020B0604030504040204" pitchFamily="50" charset="-128"/>
                <a:cs typeface="メイリオ"/>
              </a:rPr>
              <a:t>XX:XX</a:t>
            </a:r>
          </a:p>
        </p:txBody>
      </p:sp>
      <p:graphicFrame>
        <p:nvGraphicFramePr>
          <p:cNvPr id="11" name="表 10">
            <a:extLst>
              <a:ext uri="{FF2B5EF4-FFF2-40B4-BE49-F238E27FC236}">
                <a16:creationId xmlns:a16="http://schemas.microsoft.com/office/drawing/2014/main" id="{43228AB7-4DCE-F6DC-8E4F-8755653B02DF}"/>
              </a:ext>
            </a:extLst>
          </p:cNvPr>
          <p:cNvGraphicFramePr>
            <a:graphicFrameLocks noGrp="1"/>
          </p:cNvGraphicFramePr>
          <p:nvPr>
            <p:extLst>
              <p:ext uri="{D42A27DB-BD31-4B8C-83A1-F6EECF244321}">
                <p14:modId xmlns:p14="http://schemas.microsoft.com/office/powerpoint/2010/main" val="1682736702"/>
              </p:ext>
            </p:extLst>
          </p:nvPr>
        </p:nvGraphicFramePr>
        <p:xfrm>
          <a:off x="4810464" y="1208831"/>
          <a:ext cx="5009149" cy="2715482"/>
        </p:xfrm>
        <a:graphic>
          <a:graphicData uri="http://schemas.openxmlformats.org/drawingml/2006/table">
            <a:tbl>
              <a:tblPr firstRow="1" bandRow="1">
                <a:tableStyleId>{5C22544A-7EE6-4342-B048-85BDC9FD1C3A}</a:tableStyleId>
              </a:tblPr>
              <a:tblGrid>
                <a:gridCol w="707909">
                  <a:extLst>
                    <a:ext uri="{9D8B030D-6E8A-4147-A177-3AD203B41FA5}">
                      <a16:colId xmlns:a16="http://schemas.microsoft.com/office/drawing/2014/main" val="193806147"/>
                    </a:ext>
                  </a:extLst>
                </a:gridCol>
                <a:gridCol w="4301240">
                  <a:extLst>
                    <a:ext uri="{9D8B030D-6E8A-4147-A177-3AD203B41FA5}">
                      <a16:colId xmlns:a16="http://schemas.microsoft.com/office/drawing/2014/main" val="2310324846"/>
                    </a:ext>
                  </a:extLst>
                </a:gridCol>
              </a:tblGrid>
              <a:tr h="2715482">
                <a:tc>
                  <a:txBody>
                    <a:bodyPr/>
                    <a:lstStyle/>
                    <a:p>
                      <a:pPr algn="ctr">
                        <a:lnSpc>
                          <a:spcPct val="120000"/>
                        </a:lnSpc>
                      </a:pPr>
                      <a:r>
                        <a:rPr kumimoji="1" lang="ja-JP" altLang="en-US" sz="900" b="0" dirty="0">
                          <a:solidFill>
                            <a:schemeClr val="tx1"/>
                          </a:solidFill>
                          <a:latin typeface="Meiryo UI" panose="020B0604030504040204" pitchFamily="50" charset="-128"/>
                          <a:ea typeface="Meiryo UI" panose="020B0604030504040204" pitchFamily="50" charset="-128"/>
                        </a:rPr>
                        <a:t>登壇者</a:t>
                      </a:r>
                      <a:r>
                        <a:rPr kumimoji="1" lang="en-US" altLang="ja-JP" sz="900" b="0" dirty="0">
                          <a:solidFill>
                            <a:schemeClr val="tx1"/>
                          </a:solidFill>
                          <a:latin typeface="Meiryo UI" panose="020B0604030504040204" pitchFamily="50" charset="-128"/>
                          <a:ea typeface="Meiryo UI" panose="020B0604030504040204" pitchFamily="50" charset="-128"/>
                        </a:rPr>
                        <a:t>1</a:t>
                      </a:r>
                    </a:p>
                    <a:p>
                      <a:pPr algn="l">
                        <a:lnSpc>
                          <a:spcPct val="120000"/>
                        </a:lnSpc>
                      </a:pPr>
                      <a:endParaRPr kumimoji="1" lang="en-US" altLang="ja-JP" sz="900" b="0" dirty="0">
                        <a:solidFill>
                          <a:schemeClr val="tx1"/>
                        </a:solidFill>
                        <a:latin typeface="Meiryo UI" panose="020B0604030504040204" pitchFamily="50" charset="-128"/>
                        <a:ea typeface="Meiryo UI" panose="020B0604030504040204" pitchFamily="50" charset="-128"/>
                      </a:endParaRPr>
                    </a:p>
                    <a:p>
                      <a:pPr algn="l">
                        <a:lnSpc>
                          <a:spcPct val="120000"/>
                        </a:lnSpc>
                      </a:pPr>
                      <a:endParaRPr kumimoji="1" lang="en-US" altLang="ja-JP" sz="900" b="0" dirty="0">
                        <a:solidFill>
                          <a:schemeClr val="tx1"/>
                        </a:solidFill>
                        <a:latin typeface="Meiryo UI" panose="020B0604030504040204" pitchFamily="50" charset="-128"/>
                        <a:ea typeface="Meiryo UI" panose="020B0604030504040204" pitchFamily="50" charset="-128"/>
                      </a:endParaRPr>
                    </a:p>
                    <a:p>
                      <a:pPr algn="l">
                        <a:lnSpc>
                          <a:spcPct val="120000"/>
                        </a:lnSpc>
                      </a:pPr>
                      <a:endParaRPr kumimoji="1" lang="en-US" altLang="ja-JP" sz="900" b="0" dirty="0">
                        <a:solidFill>
                          <a:schemeClr val="tx1"/>
                        </a:solidFill>
                        <a:latin typeface="Meiryo UI" panose="020B0604030504040204" pitchFamily="50" charset="-128"/>
                        <a:ea typeface="Meiryo UI" panose="020B0604030504040204" pitchFamily="50" charset="-128"/>
                      </a:endParaRPr>
                    </a:p>
                    <a:p>
                      <a:pPr algn="l">
                        <a:lnSpc>
                          <a:spcPct val="120000"/>
                        </a:lnSpc>
                      </a:pPr>
                      <a:endParaRPr kumimoji="1" lang="en-US" altLang="ja-JP" sz="900" b="0" dirty="0">
                        <a:solidFill>
                          <a:schemeClr val="tx1"/>
                        </a:solidFill>
                        <a:latin typeface="Meiryo UI" panose="020B0604030504040204" pitchFamily="50" charset="-128"/>
                        <a:ea typeface="Meiryo UI" panose="020B0604030504040204" pitchFamily="50" charset="-128"/>
                      </a:endParaRPr>
                    </a:p>
                    <a:p>
                      <a:pPr algn="l">
                        <a:lnSpc>
                          <a:spcPct val="120000"/>
                        </a:lnSpc>
                      </a:pPr>
                      <a:endParaRPr kumimoji="1" lang="en-US" altLang="ja-JP" sz="900" b="0" dirty="0">
                        <a:solidFill>
                          <a:schemeClr val="tx1"/>
                        </a:solidFill>
                        <a:latin typeface="Meiryo UI" panose="020B0604030504040204" pitchFamily="50" charset="-128"/>
                        <a:ea typeface="Meiryo UI" panose="020B0604030504040204" pitchFamily="50" charset="-128"/>
                      </a:endParaRPr>
                    </a:p>
                    <a:p>
                      <a:pPr algn="l">
                        <a:lnSpc>
                          <a:spcPct val="120000"/>
                        </a:lnSpc>
                      </a:pPr>
                      <a:endParaRPr kumimoji="1" lang="en-US" altLang="ja-JP" sz="900" b="0" dirty="0">
                        <a:solidFill>
                          <a:schemeClr val="tx1"/>
                        </a:solidFill>
                        <a:latin typeface="Meiryo UI" panose="020B0604030504040204" pitchFamily="50" charset="-128"/>
                        <a:ea typeface="Meiryo UI" panose="020B0604030504040204" pitchFamily="50" charset="-128"/>
                      </a:endParaRPr>
                    </a:p>
                    <a:p>
                      <a:pPr algn="l">
                        <a:lnSpc>
                          <a:spcPct val="120000"/>
                        </a:lnSpc>
                      </a:pPr>
                      <a:endParaRPr kumimoji="1" lang="en-US" altLang="ja-JP" sz="900" b="0" dirty="0">
                        <a:solidFill>
                          <a:schemeClr val="tx1"/>
                        </a:solidFill>
                        <a:latin typeface="Meiryo UI" panose="020B0604030504040204" pitchFamily="50" charset="-128"/>
                        <a:ea typeface="Meiryo UI" panose="020B0604030504040204" pitchFamily="50" charset="-128"/>
                      </a:endParaRPr>
                    </a:p>
                    <a:p>
                      <a:pPr algn="l">
                        <a:lnSpc>
                          <a:spcPct val="120000"/>
                        </a:lnSpc>
                      </a:pPr>
                      <a:endParaRPr kumimoji="1" lang="en-US" altLang="ja-JP" sz="900" b="0" dirty="0">
                        <a:solidFill>
                          <a:schemeClr val="tx1"/>
                        </a:solidFill>
                        <a:latin typeface="Meiryo UI" panose="020B0604030504040204" pitchFamily="50" charset="-128"/>
                        <a:ea typeface="Meiryo UI" panose="020B0604030504040204" pitchFamily="50" charset="-128"/>
                      </a:endParaRPr>
                    </a:p>
                    <a:p>
                      <a:pPr algn="l">
                        <a:lnSpc>
                          <a:spcPct val="120000"/>
                        </a:lnSpc>
                      </a:pPr>
                      <a:endParaRPr kumimoji="1" lang="en-US" altLang="ja-JP" sz="900" b="0" dirty="0">
                        <a:solidFill>
                          <a:schemeClr val="tx1"/>
                        </a:solidFill>
                        <a:latin typeface="Meiryo UI" panose="020B0604030504040204" pitchFamily="50" charset="-128"/>
                        <a:ea typeface="Meiryo UI" panose="020B0604030504040204" pitchFamily="50" charset="-128"/>
                      </a:endParaRPr>
                    </a:p>
                    <a:p>
                      <a:pPr algn="l">
                        <a:lnSpc>
                          <a:spcPct val="140000"/>
                        </a:lnSpc>
                      </a:pPr>
                      <a:endParaRPr kumimoji="1" lang="en-US" altLang="ja-JP" sz="900" b="0" dirty="0">
                        <a:solidFill>
                          <a:schemeClr val="tx1"/>
                        </a:solidFill>
                        <a:latin typeface="Meiryo UI" panose="020B0604030504040204" pitchFamily="50" charset="-128"/>
                        <a:ea typeface="Meiryo UI" panose="020B0604030504040204" pitchFamily="50" charset="-128"/>
                      </a:endParaRPr>
                    </a:p>
                  </a:txBody>
                  <a:tcPr marL="36000" marR="36000">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20000"/>
                        </a:lnSpc>
                      </a:pPr>
                      <a:r>
                        <a:rPr kumimoji="1" lang="en-US" altLang="ja-JP" sz="900" b="0" dirty="0">
                          <a:solidFill>
                            <a:schemeClr val="tx1"/>
                          </a:solidFill>
                          <a:latin typeface="Meiryo UI" panose="020B0604030504040204" pitchFamily="50" charset="-128"/>
                          <a:ea typeface="Meiryo UI" panose="020B0604030504040204" pitchFamily="50" charset="-128"/>
                        </a:rPr>
                        <a:t>XXXXXXXXXXXXXXX</a:t>
                      </a:r>
                      <a:r>
                        <a:rPr kumimoji="1" lang="ja-JP" altLang="en-US" sz="900" b="0" dirty="0">
                          <a:solidFill>
                            <a:schemeClr val="tx1"/>
                          </a:solidFill>
                          <a:latin typeface="Meiryo UI" panose="020B0604030504040204" pitchFamily="50" charset="-128"/>
                          <a:ea typeface="Meiryo UI" panose="020B0604030504040204" pitchFamily="50" charset="-128"/>
                        </a:rPr>
                        <a:t>。</a:t>
                      </a:r>
                      <a:r>
                        <a:rPr kumimoji="1" lang="en-US" altLang="ja-JP" sz="900" b="0" dirty="0">
                          <a:solidFill>
                            <a:schemeClr val="tx1"/>
                          </a:solidFill>
                          <a:latin typeface="Meiryo UI" panose="020B0604030504040204" pitchFamily="50" charset="-128"/>
                          <a:ea typeface="Meiryo UI" panose="020B0604030504040204" pitchFamily="50" charset="-128"/>
                        </a:rPr>
                        <a:t>XXXXXXXXXXX</a:t>
                      </a:r>
                      <a:r>
                        <a:rPr kumimoji="1" lang="ja-JP" altLang="en-US" sz="900" b="0" dirty="0">
                          <a:solidFill>
                            <a:schemeClr val="tx1"/>
                          </a:solidFill>
                          <a:latin typeface="Meiryo UI" panose="020B0604030504040204" pitchFamily="50" charset="-128"/>
                          <a:ea typeface="Meiryo UI" panose="020B0604030504040204" pitchFamily="50" charset="-128"/>
                        </a:rPr>
                        <a:t>。</a:t>
                      </a:r>
                      <a:endParaRPr kumimoji="1" lang="en-US" altLang="ja-JP" sz="900" b="0" dirty="0">
                        <a:solidFill>
                          <a:schemeClr val="tx1"/>
                        </a:solidFill>
                        <a:latin typeface="Meiryo UI" panose="020B0604030504040204" pitchFamily="50" charset="-128"/>
                        <a:ea typeface="Meiryo UI" panose="020B0604030504040204" pitchFamily="50" charset="-128"/>
                      </a:endParaRPr>
                    </a:p>
                  </a:txBody>
                  <a:tcPr marL="36000" marR="36000">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2643019894"/>
                  </a:ext>
                </a:extLst>
              </a:tr>
            </a:tbl>
          </a:graphicData>
        </a:graphic>
      </p:graphicFrame>
      <p:graphicFrame>
        <p:nvGraphicFramePr>
          <p:cNvPr id="13" name="表 12">
            <a:extLst>
              <a:ext uri="{FF2B5EF4-FFF2-40B4-BE49-F238E27FC236}">
                <a16:creationId xmlns:a16="http://schemas.microsoft.com/office/drawing/2014/main" id="{AA805522-A104-0221-CE0A-9B31C6025D37}"/>
              </a:ext>
            </a:extLst>
          </p:cNvPr>
          <p:cNvGraphicFramePr>
            <a:graphicFrameLocks noGrp="1"/>
          </p:cNvGraphicFramePr>
          <p:nvPr>
            <p:extLst>
              <p:ext uri="{D42A27DB-BD31-4B8C-83A1-F6EECF244321}">
                <p14:modId xmlns:p14="http://schemas.microsoft.com/office/powerpoint/2010/main" val="2110737902"/>
              </p:ext>
            </p:extLst>
          </p:nvPr>
        </p:nvGraphicFramePr>
        <p:xfrm>
          <a:off x="0" y="1152000"/>
          <a:ext cx="1064568" cy="280514"/>
        </p:xfrm>
        <a:graphic>
          <a:graphicData uri="http://schemas.openxmlformats.org/drawingml/2006/table">
            <a:tbl>
              <a:tblPr firstRow="1" bandRow="1">
                <a:tableStyleId>{5C22544A-7EE6-4342-B048-85BDC9FD1C3A}</a:tableStyleId>
              </a:tblPr>
              <a:tblGrid>
                <a:gridCol w="507076">
                  <a:extLst>
                    <a:ext uri="{9D8B030D-6E8A-4147-A177-3AD203B41FA5}">
                      <a16:colId xmlns:a16="http://schemas.microsoft.com/office/drawing/2014/main" val="2633212797"/>
                    </a:ext>
                  </a:extLst>
                </a:gridCol>
                <a:gridCol w="557492">
                  <a:extLst>
                    <a:ext uri="{9D8B030D-6E8A-4147-A177-3AD203B41FA5}">
                      <a16:colId xmlns:a16="http://schemas.microsoft.com/office/drawing/2014/main" val="3391336322"/>
                    </a:ext>
                  </a:extLst>
                </a:gridCol>
              </a:tblGrid>
              <a:tr h="280514">
                <a:tc>
                  <a:txBody>
                    <a:bodyPr/>
                    <a:lstStyle/>
                    <a:p>
                      <a:pPr algn="ctr"/>
                      <a:r>
                        <a:rPr kumimoji="1" lang="en-US" altLang="ja-JP" sz="800" dirty="0">
                          <a:solidFill>
                            <a:schemeClr val="tx1">
                              <a:lumMod val="95000"/>
                              <a:lumOff val="5000"/>
                            </a:schemeClr>
                          </a:solidFill>
                          <a:latin typeface="Meiryo UI" panose="020B0604030504040204" pitchFamily="50" charset="-128"/>
                          <a:ea typeface="Meiryo UI" panose="020B0604030504040204" pitchFamily="50" charset="-128"/>
                        </a:rPr>
                        <a:t>XX:XX</a:t>
                      </a:r>
                      <a:endParaRPr kumimoji="1" lang="ja-JP" altLang="en-US" sz="800" dirty="0">
                        <a:solidFill>
                          <a:schemeClr val="tx1">
                            <a:lumMod val="95000"/>
                            <a:lumOff val="5000"/>
                          </a:schemeClr>
                        </a:solidFill>
                        <a:latin typeface="Meiryo UI" panose="020B0604030504040204" pitchFamily="50" charset="-128"/>
                        <a:ea typeface="Meiryo UI" panose="020B0604030504040204" pitchFamily="50" charset="-128"/>
                      </a:endParaRPr>
                    </a:p>
                  </a:txBody>
                  <a:tcPr marL="7200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endParaRPr kumimoji="1" lang="ja-JP" altLang="en-US" sz="800" b="0" dirty="0">
                        <a:solidFill>
                          <a:schemeClr val="tx1">
                            <a:lumMod val="95000"/>
                            <a:lumOff val="5000"/>
                          </a:schemeClr>
                        </a:solidFill>
                        <a:latin typeface="Meiryo UI" panose="020B0604030504040204" pitchFamily="50" charset="-128"/>
                        <a:ea typeface="Meiryo UI" panose="020B0604030504040204" pitchFamily="50" charset="-128"/>
                      </a:endParaRPr>
                    </a:p>
                  </a:txBody>
                  <a:tcPr marL="36000" marR="36000" marT="1080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96561541"/>
                  </a:ext>
                </a:extLst>
              </a:tr>
            </a:tbl>
          </a:graphicData>
        </a:graphic>
      </p:graphicFrame>
      <p:pic>
        <p:nvPicPr>
          <p:cNvPr id="18" name="図 17">
            <a:extLst>
              <a:ext uri="{FF2B5EF4-FFF2-40B4-BE49-F238E27FC236}">
                <a16:creationId xmlns:a16="http://schemas.microsoft.com/office/drawing/2014/main" id="{EA2E968A-09B5-4778-D02A-2F76599148A7}"/>
              </a:ext>
            </a:extLst>
          </p:cNvPr>
          <p:cNvPicPr>
            <a:picLocks noChangeAspect="1"/>
          </p:cNvPicPr>
          <p:nvPr/>
        </p:nvPicPr>
        <p:blipFill>
          <a:blip r:embed="rId2"/>
          <a:stretch>
            <a:fillRect/>
          </a:stretch>
        </p:blipFill>
        <p:spPr>
          <a:xfrm>
            <a:off x="1080000" y="1118034"/>
            <a:ext cx="1260000" cy="432815"/>
          </a:xfrm>
          <a:prstGeom prst="rect">
            <a:avLst/>
          </a:prstGeom>
        </p:spPr>
      </p:pic>
      <p:graphicFrame>
        <p:nvGraphicFramePr>
          <p:cNvPr id="2" name="表 1">
            <a:extLst>
              <a:ext uri="{FF2B5EF4-FFF2-40B4-BE49-F238E27FC236}">
                <a16:creationId xmlns:a16="http://schemas.microsoft.com/office/drawing/2014/main" id="{4EFDAD48-22B0-66B3-C019-8473105074C6}"/>
              </a:ext>
            </a:extLst>
          </p:cNvPr>
          <p:cNvGraphicFramePr>
            <a:graphicFrameLocks noGrp="1"/>
          </p:cNvGraphicFramePr>
          <p:nvPr>
            <p:extLst>
              <p:ext uri="{D42A27DB-BD31-4B8C-83A1-F6EECF244321}">
                <p14:modId xmlns:p14="http://schemas.microsoft.com/office/powerpoint/2010/main" val="883297266"/>
              </p:ext>
            </p:extLst>
          </p:nvPr>
        </p:nvGraphicFramePr>
        <p:xfrm>
          <a:off x="4810464" y="3998965"/>
          <a:ext cx="5009149" cy="2715482"/>
        </p:xfrm>
        <a:graphic>
          <a:graphicData uri="http://schemas.openxmlformats.org/drawingml/2006/table">
            <a:tbl>
              <a:tblPr firstRow="1" bandRow="1">
                <a:tableStyleId>{5C22544A-7EE6-4342-B048-85BDC9FD1C3A}</a:tableStyleId>
              </a:tblPr>
              <a:tblGrid>
                <a:gridCol w="707909">
                  <a:extLst>
                    <a:ext uri="{9D8B030D-6E8A-4147-A177-3AD203B41FA5}">
                      <a16:colId xmlns:a16="http://schemas.microsoft.com/office/drawing/2014/main" val="193806147"/>
                    </a:ext>
                  </a:extLst>
                </a:gridCol>
                <a:gridCol w="4301240">
                  <a:extLst>
                    <a:ext uri="{9D8B030D-6E8A-4147-A177-3AD203B41FA5}">
                      <a16:colId xmlns:a16="http://schemas.microsoft.com/office/drawing/2014/main" val="2310324846"/>
                    </a:ext>
                  </a:extLst>
                </a:gridCol>
              </a:tblGrid>
              <a:tr h="2715482">
                <a:tc>
                  <a:txBody>
                    <a:bodyPr/>
                    <a:lstStyle/>
                    <a:p>
                      <a:pPr algn="ctr">
                        <a:lnSpc>
                          <a:spcPct val="120000"/>
                        </a:lnSpc>
                      </a:pPr>
                      <a:r>
                        <a:rPr kumimoji="1" lang="ja-JP" altLang="en-US" sz="900" b="0" dirty="0">
                          <a:solidFill>
                            <a:schemeClr val="tx1"/>
                          </a:solidFill>
                          <a:latin typeface="Meiryo UI" panose="020B0604030504040204" pitchFamily="50" charset="-128"/>
                          <a:ea typeface="Meiryo UI" panose="020B0604030504040204" pitchFamily="50" charset="-128"/>
                        </a:rPr>
                        <a:t>登壇者</a:t>
                      </a:r>
                      <a:r>
                        <a:rPr kumimoji="1" lang="en-US" altLang="ja-JP" sz="900" b="0" dirty="0">
                          <a:solidFill>
                            <a:schemeClr val="tx1"/>
                          </a:solidFill>
                          <a:latin typeface="Meiryo UI" panose="020B0604030504040204" pitchFamily="50" charset="-128"/>
                          <a:ea typeface="Meiryo UI" panose="020B0604030504040204" pitchFamily="50" charset="-128"/>
                        </a:rPr>
                        <a:t>1</a:t>
                      </a:r>
                    </a:p>
                    <a:p>
                      <a:pPr algn="l">
                        <a:lnSpc>
                          <a:spcPct val="120000"/>
                        </a:lnSpc>
                      </a:pPr>
                      <a:endParaRPr kumimoji="1" lang="en-US" altLang="ja-JP" sz="900" b="0" dirty="0">
                        <a:solidFill>
                          <a:schemeClr val="tx1"/>
                        </a:solidFill>
                        <a:latin typeface="Meiryo UI" panose="020B0604030504040204" pitchFamily="50" charset="-128"/>
                        <a:ea typeface="Meiryo UI" panose="020B0604030504040204" pitchFamily="50" charset="-128"/>
                      </a:endParaRPr>
                    </a:p>
                    <a:p>
                      <a:pPr algn="l">
                        <a:lnSpc>
                          <a:spcPct val="120000"/>
                        </a:lnSpc>
                      </a:pPr>
                      <a:endParaRPr kumimoji="1" lang="en-US" altLang="ja-JP" sz="900" b="0" dirty="0">
                        <a:solidFill>
                          <a:schemeClr val="tx1"/>
                        </a:solidFill>
                        <a:latin typeface="Meiryo UI" panose="020B0604030504040204" pitchFamily="50" charset="-128"/>
                        <a:ea typeface="Meiryo UI" panose="020B0604030504040204" pitchFamily="50" charset="-128"/>
                      </a:endParaRPr>
                    </a:p>
                    <a:p>
                      <a:pPr algn="l">
                        <a:lnSpc>
                          <a:spcPct val="120000"/>
                        </a:lnSpc>
                      </a:pPr>
                      <a:endParaRPr kumimoji="1" lang="en-US" altLang="ja-JP" sz="900" b="0" dirty="0">
                        <a:solidFill>
                          <a:schemeClr val="tx1"/>
                        </a:solidFill>
                        <a:latin typeface="Meiryo UI" panose="020B0604030504040204" pitchFamily="50" charset="-128"/>
                        <a:ea typeface="Meiryo UI" panose="020B0604030504040204" pitchFamily="50" charset="-128"/>
                      </a:endParaRPr>
                    </a:p>
                    <a:p>
                      <a:pPr algn="l">
                        <a:lnSpc>
                          <a:spcPct val="120000"/>
                        </a:lnSpc>
                      </a:pPr>
                      <a:endParaRPr kumimoji="1" lang="en-US" altLang="ja-JP" sz="900" b="0" dirty="0">
                        <a:solidFill>
                          <a:schemeClr val="tx1"/>
                        </a:solidFill>
                        <a:latin typeface="Meiryo UI" panose="020B0604030504040204" pitchFamily="50" charset="-128"/>
                        <a:ea typeface="Meiryo UI" panose="020B0604030504040204" pitchFamily="50" charset="-128"/>
                      </a:endParaRPr>
                    </a:p>
                    <a:p>
                      <a:pPr algn="l">
                        <a:lnSpc>
                          <a:spcPct val="120000"/>
                        </a:lnSpc>
                      </a:pPr>
                      <a:endParaRPr kumimoji="1" lang="en-US" altLang="ja-JP" sz="900" b="0" dirty="0">
                        <a:solidFill>
                          <a:schemeClr val="tx1"/>
                        </a:solidFill>
                        <a:latin typeface="Meiryo UI" panose="020B0604030504040204" pitchFamily="50" charset="-128"/>
                        <a:ea typeface="Meiryo UI" panose="020B0604030504040204" pitchFamily="50" charset="-128"/>
                      </a:endParaRPr>
                    </a:p>
                    <a:p>
                      <a:pPr algn="l">
                        <a:lnSpc>
                          <a:spcPct val="120000"/>
                        </a:lnSpc>
                      </a:pPr>
                      <a:endParaRPr kumimoji="1" lang="en-US" altLang="ja-JP" sz="900" b="0" dirty="0">
                        <a:solidFill>
                          <a:schemeClr val="tx1"/>
                        </a:solidFill>
                        <a:latin typeface="Meiryo UI" panose="020B0604030504040204" pitchFamily="50" charset="-128"/>
                        <a:ea typeface="Meiryo UI" panose="020B0604030504040204" pitchFamily="50" charset="-128"/>
                      </a:endParaRPr>
                    </a:p>
                    <a:p>
                      <a:pPr algn="l">
                        <a:lnSpc>
                          <a:spcPct val="120000"/>
                        </a:lnSpc>
                      </a:pPr>
                      <a:endParaRPr kumimoji="1" lang="en-US" altLang="ja-JP" sz="900" b="0" dirty="0">
                        <a:solidFill>
                          <a:schemeClr val="tx1"/>
                        </a:solidFill>
                        <a:latin typeface="Meiryo UI" panose="020B0604030504040204" pitchFamily="50" charset="-128"/>
                        <a:ea typeface="Meiryo UI" panose="020B0604030504040204" pitchFamily="50" charset="-128"/>
                      </a:endParaRPr>
                    </a:p>
                    <a:p>
                      <a:pPr algn="l">
                        <a:lnSpc>
                          <a:spcPct val="120000"/>
                        </a:lnSpc>
                      </a:pPr>
                      <a:endParaRPr kumimoji="1" lang="en-US" altLang="ja-JP" sz="900" b="0" dirty="0">
                        <a:solidFill>
                          <a:schemeClr val="tx1"/>
                        </a:solidFill>
                        <a:latin typeface="Meiryo UI" panose="020B0604030504040204" pitchFamily="50" charset="-128"/>
                        <a:ea typeface="Meiryo UI" panose="020B0604030504040204" pitchFamily="50" charset="-128"/>
                      </a:endParaRPr>
                    </a:p>
                    <a:p>
                      <a:pPr algn="l">
                        <a:lnSpc>
                          <a:spcPct val="120000"/>
                        </a:lnSpc>
                      </a:pPr>
                      <a:endParaRPr kumimoji="1" lang="en-US" altLang="ja-JP" sz="900" b="0" dirty="0">
                        <a:solidFill>
                          <a:schemeClr val="tx1"/>
                        </a:solidFill>
                        <a:latin typeface="Meiryo UI" panose="020B0604030504040204" pitchFamily="50" charset="-128"/>
                        <a:ea typeface="Meiryo UI" panose="020B0604030504040204" pitchFamily="50" charset="-128"/>
                      </a:endParaRPr>
                    </a:p>
                    <a:p>
                      <a:pPr algn="l">
                        <a:lnSpc>
                          <a:spcPct val="140000"/>
                        </a:lnSpc>
                      </a:pPr>
                      <a:endParaRPr kumimoji="1" lang="en-US" altLang="ja-JP" sz="900" b="0" dirty="0">
                        <a:solidFill>
                          <a:schemeClr val="tx1"/>
                        </a:solidFill>
                        <a:latin typeface="Meiryo UI" panose="020B0604030504040204" pitchFamily="50" charset="-128"/>
                        <a:ea typeface="Meiryo UI" panose="020B0604030504040204" pitchFamily="50" charset="-128"/>
                      </a:endParaRPr>
                    </a:p>
                  </a:txBody>
                  <a:tcPr marL="36000" marR="36000">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20000"/>
                        </a:lnSpc>
                      </a:pPr>
                      <a:r>
                        <a:rPr kumimoji="1" lang="en-US" altLang="ja-JP" sz="900" b="0" dirty="0">
                          <a:solidFill>
                            <a:schemeClr val="tx1"/>
                          </a:solidFill>
                          <a:latin typeface="Meiryo UI" panose="020B0604030504040204" pitchFamily="50" charset="-128"/>
                          <a:ea typeface="Meiryo UI" panose="020B0604030504040204" pitchFamily="50" charset="-128"/>
                        </a:rPr>
                        <a:t>XXXXXXXXXXXXXXX</a:t>
                      </a:r>
                      <a:r>
                        <a:rPr kumimoji="1" lang="ja-JP" altLang="en-US" sz="900" b="0" dirty="0">
                          <a:solidFill>
                            <a:schemeClr val="tx1"/>
                          </a:solidFill>
                          <a:latin typeface="Meiryo UI" panose="020B0604030504040204" pitchFamily="50" charset="-128"/>
                          <a:ea typeface="Meiryo UI" panose="020B0604030504040204" pitchFamily="50" charset="-128"/>
                        </a:rPr>
                        <a:t>。</a:t>
                      </a:r>
                      <a:r>
                        <a:rPr kumimoji="1" lang="en-US" altLang="ja-JP" sz="900" b="0" dirty="0">
                          <a:solidFill>
                            <a:schemeClr val="tx1"/>
                          </a:solidFill>
                          <a:latin typeface="Meiryo UI" panose="020B0604030504040204" pitchFamily="50" charset="-128"/>
                          <a:ea typeface="Meiryo UI" panose="020B0604030504040204" pitchFamily="50" charset="-128"/>
                        </a:rPr>
                        <a:t>XXXXXXXXXXX</a:t>
                      </a:r>
                      <a:r>
                        <a:rPr kumimoji="1" lang="ja-JP" altLang="en-US" sz="900" b="0" dirty="0">
                          <a:solidFill>
                            <a:schemeClr val="tx1"/>
                          </a:solidFill>
                          <a:latin typeface="Meiryo UI" panose="020B0604030504040204" pitchFamily="50" charset="-128"/>
                          <a:ea typeface="Meiryo UI" panose="020B0604030504040204" pitchFamily="50" charset="-128"/>
                        </a:rPr>
                        <a:t>。</a:t>
                      </a:r>
                      <a:endParaRPr kumimoji="1" lang="en-US" altLang="ja-JP" sz="900" b="0" dirty="0">
                        <a:solidFill>
                          <a:schemeClr val="tx1"/>
                        </a:solidFill>
                        <a:latin typeface="Meiryo UI" panose="020B0604030504040204" pitchFamily="50" charset="-128"/>
                        <a:ea typeface="Meiryo UI" panose="020B0604030504040204" pitchFamily="50" charset="-128"/>
                      </a:endParaRPr>
                    </a:p>
                  </a:txBody>
                  <a:tcPr marL="36000" marR="36000">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2643019894"/>
                  </a:ext>
                </a:extLst>
              </a:tr>
            </a:tbl>
          </a:graphicData>
        </a:graphic>
      </p:graphicFrame>
    </p:spTree>
    <p:extLst>
      <p:ext uri="{BB962C8B-B14F-4D97-AF65-F5344CB8AC3E}">
        <p14:creationId xmlns:p14="http://schemas.microsoft.com/office/powerpoint/2010/main" val="8768810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E3B3D448-E58E-C7D3-F01A-6044E3A34AEB}"/>
              </a:ext>
            </a:extLst>
          </p:cNvPr>
          <p:cNvSpPr>
            <a:spLocks noGrp="1"/>
          </p:cNvSpPr>
          <p:nvPr>
            <p:ph type="sldNum" sz="quarter" idx="10"/>
          </p:nvPr>
        </p:nvSpPr>
        <p:spPr/>
        <p:txBody>
          <a:bodyPr/>
          <a:lstStyle/>
          <a:p>
            <a:pPr>
              <a:defRPr/>
            </a:pPr>
            <a:fld id="{5E7D7954-18C6-A541-9DC7-5F4E58F277BE}" type="slidenum">
              <a:rPr lang="ja-JP" altLang="en-US" smtClean="0"/>
              <a:pPr>
                <a:defRPr/>
              </a:pPr>
              <a:t>4</a:t>
            </a:fld>
            <a:endParaRPr lang="ja-JP" altLang="en-US"/>
          </a:p>
        </p:txBody>
      </p:sp>
      <p:sp>
        <p:nvSpPr>
          <p:cNvPr id="11" name="テキスト ボックス 10">
            <a:extLst>
              <a:ext uri="{FF2B5EF4-FFF2-40B4-BE49-F238E27FC236}">
                <a16:creationId xmlns:a16="http://schemas.microsoft.com/office/drawing/2014/main" id="{31BD1444-BAE3-E1EC-5B28-EC9D68339BAA}"/>
              </a:ext>
            </a:extLst>
          </p:cNvPr>
          <p:cNvSpPr txBox="1"/>
          <p:nvPr/>
        </p:nvSpPr>
        <p:spPr>
          <a:xfrm>
            <a:off x="95806" y="529832"/>
            <a:ext cx="968762" cy="469420"/>
          </a:xfrm>
          <a:prstGeom prst="rect">
            <a:avLst/>
          </a:prstGeom>
          <a:solidFill>
            <a:schemeClr val="bg1"/>
          </a:solidFill>
          <a:ln w="3175">
            <a:solidFill>
              <a:schemeClr val="tx1">
                <a:lumMod val="50000"/>
                <a:lumOff val="50000"/>
              </a:schemeClr>
            </a:solidFill>
          </a:ln>
          <a:effectLst/>
          <a:scene3d>
            <a:camera prst="orthographicFront">
              <a:rot lat="0" lon="0" rev="0"/>
            </a:camera>
            <a:lightRig rig="balanced" dir="t">
              <a:rot lat="0" lon="0" rev="8700000"/>
            </a:lightRig>
          </a:scene3d>
          <a:sp3d/>
        </p:spPr>
        <p:txBody>
          <a:bodyPr anchor="ctr"/>
          <a:lstStyle/>
          <a:p>
            <a:pPr algn="ctr" eaLnBrk="1" fontAlgn="auto" hangingPunct="1">
              <a:lnSpc>
                <a:spcPct val="120000"/>
              </a:lnSpc>
              <a:spcBef>
                <a:spcPts val="0"/>
              </a:spcBef>
              <a:spcAft>
                <a:spcPts val="0"/>
              </a:spcAft>
              <a:defRPr/>
            </a:pPr>
            <a:r>
              <a:rPr lang="en-US" altLang="ja-JP" sz="1000" dirty="0">
                <a:solidFill>
                  <a:schemeClr val="tx1">
                    <a:lumMod val="95000"/>
                    <a:lumOff val="5000"/>
                  </a:schemeClr>
                </a:solidFill>
                <a:latin typeface="Meiryo UI" panose="020B0604030504040204" pitchFamily="50" charset="-128"/>
                <a:ea typeface="Meiryo UI" panose="020B0604030504040204" pitchFamily="50" charset="-128"/>
                <a:cs typeface="メイリオ"/>
              </a:rPr>
              <a:t>S-1</a:t>
            </a:r>
          </a:p>
        </p:txBody>
      </p:sp>
      <p:sp>
        <p:nvSpPr>
          <p:cNvPr id="12" name="テキスト ボックス 11">
            <a:extLst>
              <a:ext uri="{FF2B5EF4-FFF2-40B4-BE49-F238E27FC236}">
                <a16:creationId xmlns:a16="http://schemas.microsoft.com/office/drawing/2014/main" id="{DC6DAF15-FD45-69F0-FF71-7E99F0B4814A}"/>
              </a:ext>
            </a:extLst>
          </p:cNvPr>
          <p:cNvSpPr txBox="1"/>
          <p:nvPr/>
        </p:nvSpPr>
        <p:spPr>
          <a:xfrm>
            <a:off x="2052494" y="529832"/>
            <a:ext cx="614494" cy="469420"/>
          </a:xfrm>
          <a:prstGeom prst="rect">
            <a:avLst/>
          </a:prstGeom>
          <a:solidFill>
            <a:schemeClr val="bg1"/>
          </a:solidFill>
          <a:ln w="3175">
            <a:solidFill>
              <a:schemeClr val="tx1">
                <a:lumMod val="50000"/>
                <a:lumOff val="50000"/>
              </a:schemeClr>
            </a:solidFill>
          </a:ln>
          <a:effectLst/>
          <a:scene3d>
            <a:camera prst="orthographicFront">
              <a:rot lat="0" lon="0" rev="0"/>
            </a:camera>
            <a:lightRig rig="balanced" dir="t">
              <a:rot lat="0" lon="0" rev="8700000"/>
            </a:lightRig>
          </a:scene3d>
          <a:sp3d/>
        </p:spPr>
        <p:txBody>
          <a:bodyPr anchor="ctr"/>
          <a:lstStyle/>
          <a:p>
            <a:pPr algn="ctr" eaLnBrk="1" fontAlgn="auto" hangingPunct="1">
              <a:lnSpc>
                <a:spcPct val="120000"/>
              </a:lnSpc>
              <a:spcBef>
                <a:spcPts val="0"/>
              </a:spcBef>
              <a:spcAft>
                <a:spcPts val="0"/>
              </a:spcAft>
              <a:defRPr/>
            </a:pPr>
            <a:r>
              <a:rPr lang="en-US" altLang="ja-JP" sz="1000" dirty="0">
                <a:latin typeface="Meiryo UI" panose="020B0604030504040204" pitchFamily="50" charset="-128"/>
                <a:ea typeface="Meiryo UI" panose="020B0604030504040204" pitchFamily="50" charset="-128"/>
                <a:cs typeface="メイリオ"/>
              </a:rPr>
              <a:t>XX</a:t>
            </a:r>
            <a:r>
              <a:rPr lang="ja-JP" altLang="en-US" sz="1000" dirty="0">
                <a:latin typeface="Meiryo UI" panose="020B0604030504040204" pitchFamily="50" charset="-128"/>
                <a:ea typeface="Meiryo UI" panose="020B0604030504040204" pitchFamily="50" charset="-128"/>
                <a:cs typeface="メイリオ"/>
              </a:rPr>
              <a:t>分</a:t>
            </a:r>
            <a:endParaRPr lang="ja-JP" altLang="en-US" sz="800" dirty="0">
              <a:latin typeface="Meiryo UI" panose="020B0604030504040204" pitchFamily="50" charset="-128"/>
              <a:ea typeface="Meiryo UI" panose="020B0604030504040204" pitchFamily="50" charset="-128"/>
              <a:cs typeface="メイリオ"/>
            </a:endParaRPr>
          </a:p>
        </p:txBody>
      </p:sp>
      <p:sp>
        <p:nvSpPr>
          <p:cNvPr id="13" name="テキスト ボックス 12">
            <a:extLst>
              <a:ext uri="{FF2B5EF4-FFF2-40B4-BE49-F238E27FC236}">
                <a16:creationId xmlns:a16="http://schemas.microsoft.com/office/drawing/2014/main" id="{0561C1D8-A089-EFA2-D9C8-50CD282299DF}"/>
              </a:ext>
            </a:extLst>
          </p:cNvPr>
          <p:cNvSpPr txBox="1"/>
          <p:nvPr/>
        </p:nvSpPr>
        <p:spPr>
          <a:xfrm>
            <a:off x="1118835" y="529832"/>
            <a:ext cx="879391" cy="469420"/>
          </a:xfrm>
          <a:prstGeom prst="rect">
            <a:avLst/>
          </a:prstGeom>
          <a:solidFill>
            <a:schemeClr val="bg1"/>
          </a:solidFill>
          <a:ln w="3175">
            <a:solidFill>
              <a:schemeClr val="tx1">
                <a:lumMod val="50000"/>
                <a:lumOff val="50000"/>
              </a:schemeClr>
            </a:solidFill>
          </a:ln>
          <a:effectLst/>
          <a:scene3d>
            <a:camera prst="orthographicFront">
              <a:rot lat="0" lon="0" rev="0"/>
            </a:camera>
            <a:lightRig rig="balanced" dir="t">
              <a:rot lat="0" lon="0" rev="8700000"/>
            </a:lightRig>
          </a:scene3d>
          <a:sp3d/>
        </p:spPr>
        <p:txBody>
          <a:bodyPr anchor="ctr"/>
          <a:lstStyle/>
          <a:p>
            <a:pPr algn="ctr" eaLnBrk="1" fontAlgn="auto" hangingPunct="1">
              <a:lnSpc>
                <a:spcPct val="120000"/>
              </a:lnSpc>
              <a:spcBef>
                <a:spcPts val="0"/>
              </a:spcBef>
              <a:spcAft>
                <a:spcPts val="0"/>
              </a:spcAft>
              <a:defRPr/>
            </a:pPr>
            <a:r>
              <a:rPr lang="en-US" altLang="ja-JP" sz="1000" dirty="0">
                <a:latin typeface="Meiryo UI" panose="020B0604030504040204" pitchFamily="50" charset="-128"/>
                <a:ea typeface="Meiryo UI" panose="020B0604030504040204" pitchFamily="50" charset="-128"/>
                <a:cs typeface="メイリオ"/>
              </a:rPr>
              <a:t>XX:XX</a:t>
            </a:r>
          </a:p>
        </p:txBody>
      </p:sp>
      <p:sp>
        <p:nvSpPr>
          <p:cNvPr id="14" name="タイトル 3">
            <a:extLst>
              <a:ext uri="{FF2B5EF4-FFF2-40B4-BE49-F238E27FC236}">
                <a16:creationId xmlns:a16="http://schemas.microsoft.com/office/drawing/2014/main" id="{E20D5838-F3B0-05A6-B70E-153FD15DBA75}"/>
              </a:ext>
            </a:extLst>
          </p:cNvPr>
          <p:cNvSpPr>
            <a:spLocks noGrp="1"/>
          </p:cNvSpPr>
          <p:nvPr>
            <p:ph type="title"/>
          </p:nvPr>
        </p:nvSpPr>
        <p:spPr>
          <a:xfrm>
            <a:off x="2718907" y="520207"/>
            <a:ext cx="3068067" cy="469420"/>
          </a:xfrm>
        </p:spPr>
        <p:txBody>
          <a:bodyPr anchor="ctr"/>
          <a:lstStyle/>
          <a:p>
            <a:r>
              <a:rPr lang="ja-JP" altLang="en-US" dirty="0"/>
              <a:t>開会挨拶</a:t>
            </a:r>
          </a:p>
        </p:txBody>
      </p:sp>
      <p:sp>
        <p:nvSpPr>
          <p:cNvPr id="15" name="テキスト ボックス 46">
            <a:extLst>
              <a:ext uri="{FF2B5EF4-FFF2-40B4-BE49-F238E27FC236}">
                <a16:creationId xmlns:a16="http://schemas.microsoft.com/office/drawing/2014/main" id="{BD5D82AF-1994-2BED-643D-E5B2E5FDE9EF}"/>
              </a:ext>
            </a:extLst>
          </p:cNvPr>
          <p:cNvSpPr txBox="1">
            <a:spLocks noChangeArrowheads="1"/>
          </p:cNvSpPr>
          <p:nvPr/>
        </p:nvSpPr>
        <p:spPr bwMode="auto">
          <a:xfrm>
            <a:off x="5544000" y="1039990"/>
            <a:ext cx="3932400" cy="294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2000" tIns="90000" rIns="75600" anchor="t">
            <a:spAutoFit/>
          </a:bodyPr>
          <a:lstStyle>
            <a:lvl1pPr>
              <a:defRPr kumimoji="1" sz="2400">
                <a:solidFill>
                  <a:schemeClr val="tx1"/>
                </a:solidFill>
                <a:latin typeface="Calibri" charset="0"/>
                <a:ea typeface="ＭＳ Ｐゴシック" charset="0"/>
                <a:cs typeface="ＭＳ Ｐゴシック" charset="0"/>
              </a:defRPr>
            </a:lvl1pPr>
            <a:lvl2pPr marL="742950" indent="-285750">
              <a:defRPr kumimoji="1" sz="2400">
                <a:solidFill>
                  <a:schemeClr val="tx1"/>
                </a:solidFill>
                <a:latin typeface="Calibri" charset="0"/>
                <a:ea typeface="ＭＳ Ｐゴシック" charset="0"/>
              </a:defRPr>
            </a:lvl2pPr>
            <a:lvl3pPr marL="1143000" indent="-228600">
              <a:defRPr kumimoji="1" sz="2400">
                <a:solidFill>
                  <a:schemeClr val="tx1"/>
                </a:solidFill>
                <a:latin typeface="Calibri" charset="0"/>
                <a:ea typeface="ＭＳ Ｐゴシック" charset="0"/>
              </a:defRPr>
            </a:lvl3pPr>
            <a:lvl4pPr marL="1600200" indent="-228600">
              <a:defRPr kumimoji="1" sz="2400">
                <a:solidFill>
                  <a:schemeClr val="tx1"/>
                </a:solidFill>
                <a:latin typeface="Calibri" charset="0"/>
                <a:ea typeface="ＭＳ Ｐゴシック" charset="0"/>
              </a:defRPr>
            </a:lvl4pPr>
            <a:lvl5pPr marL="2057400" indent="-228600">
              <a:defRPr kumimoji="1" sz="2400">
                <a:solidFill>
                  <a:schemeClr val="tx1"/>
                </a:solidFill>
                <a:latin typeface="Calibri" charset="0"/>
                <a:ea typeface="ＭＳ Ｐゴシック" charset="0"/>
              </a:defRPr>
            </a:lvl5pPr>
            <a:lvl6pPr marL="2514600" indent="-228600" eaLnBrk="0" fontAlgn="base" hangingPunct="0">
              <a:spcBef>
                <a:spcPct val="0"/>
              </a:spcBef>
              <a:spcAft>
                <a:spcPct val="0"/>
              </a:spcAft>
              <a:defRPr kumimoji="1" sz="2400">
                <a:solidFill>
                  <a:schemeClr val="tx1"/>
                </a:solidFill>
                <a:latin typeface="Calibri" charset="0"/>
                <a:ea typeface="ＭＳ Ｐゴシック" charset="0"/>
              </a:defRPr>
            </a:lvl6pPr>
            <a:lvl7pPr marL="2971800" indent="-228600" eaLnBrk="0" fontAlgn="base" hangingPunct="0">
              <a:spcBef>
                <a:spcPct val="0"/>
              </a:spcBef>
              <a:spcAft>
                <a:spcPct val="0"/>
              </a:spcAft>
              <a:defRPr kumimoji="1" sz="2400">
                <a:solidFill>
                  <a:schemeClr val="tx1"/>
                </a:solidFill>
                <a:latin typeface="Calibri" charset="0"/>
                <a:ea typeface="ＭＳ Ｐゴシック" charset="0"/>
              </a:defRPr>
            </a:lvl7pPr>
            <a:lvl8pPr marL="3429000" indent="-228600" eaLnBrk="0" fontAlgn="base" hangingPunct="0">
              <a:spcBef>
                <a:spcPct val="0"/>
              </a:spcBef>
              <a:spcAft>
                <a:spcPct val="0"/>
              </a:spcAft>
              <a:defRPr kumimoji="1" sz="2400">
                <a:solidFill>
                  <a:schemeClr val="tx1"/>
                </a:solidFill>
                <a:latin typeface="Calibri" charset="0"/>
                <a:ea typeface="ＭＳ Ｐゴシック" charset="0"/>
              </a:defRPr>
            </a:lvl8pPr>
            <a:lvl9pPr marL="3886200" indent="-228600" eaLnBrk="0" fontAlgn="base" hangingPunct="0">
              <a:spcBef>
                <a:spcPct val="0"/>
              </a:spcBef>
              <a:spcAft>
                <a:spcPct val="0"/>
              </a:spcAft>
              <a:defRPr kumimoji="1" sz="2400">
                <a:solidFill>
                  <a:schemeClr val="tx1"/>
                </a:solidFill>
                <a:latin typeface="Calibri" charset="0"/>
                <a:ea typeface="ＭＳ Ｐゴシック" charset="0"/>
              </a:defRPr>
            </a:lvl9pPr>
          </a:lstStyle>
          <a:p>
            <a:pPr marL="0" marR="0" lvl="0" indent="0" algn="l" defTabSz="914400" rtl="0" eaLnBrk="1" fontAlgn="base" latinLnBrk="0" hangingPunct="1">
              <a:lnSpc>
                <a:spcPct val="130000"/>
              </a:lnSpc>
              <a:spcBef>
                <a:spcPts val="0"/>
              </a:spcBef>
              <a:spcAft>
                <a:spcPts val="0"/>
              </a:spcAft>
              <a:buClrTx/>
              <a:buSzTx/>
              <a:buFontTx/>
              <a:buNone/>
              <a:tabLst/>
              <a:defRPr/>
            </a:pPr>
            <a:r>
              <a:rPr kumimoji="1" lang="en-US" altLang="ja-JP" sz="900" i="0" u="none" strike="noStrike" kern="1200" cap="none" spc="0" normalizeH="0" baseline="0" noProof="0" dirty="0">
                <a:ln>
                  <a:noFill/>
                </a:ln>
                <a:solidFill>
                  <a:srgbClr val="2508FC"/>
                </a:solidFill>
                <a:effectLst/>
                <a:highlight>
                  <a:srgbClr val="D9D9D9"/>
                </a:highlight>
                <a:uLnTx/>
                <a:uFillTx/>
                <a:latin typeface="Meiryo UI" panose="020B0604030504040204" pitchFamily="50" charset="-128"/>
                <a:ea typeface="Meiryo UI" panose="020B0604030504040204" pitchFamily="50" charset="-128"/>
                <a:cs typeface="メイリオ" panose="020B0604030504040204" pitchFamily="50" charset="-128"/>
              </a:rPr>
              <a:t>【AD</a:t>
            </a:r>
            <a:r>
              <a:rPr kumimoji="1" lang="ja-JP" altLang="en-US" sz="900" i="0" u="none" strike="noStrike" kern="1200" cap="none" spc="0" normalizeH="0" baseline="0" noProof="0" dirty="0">
                <a:ln>
                  <a:noFill/>
                </a:ln>
                <a:solidFill>
                  <a:srgbClr val="2508FC"/>
                </a:solidFill>
                <a:effectLst/>
                <a:highlight>
                  <a:srgbClr val="D9D9D9"/>
                </a:highlight>
                <a:uLnTx/>
                <a:uFillTx/>
                <a:latin typeface="Meiryo UI" panose="020B0604030504040204" pitchFamily="50" charset="-128"/>
                <a:ea typeface="Meiryo UI" panose="020B0604030504040204" pitchFamily="50" charset="-128"/>
                <a:cs typeface="メイリオ" panose="020B0604030504040204" pitchFamily="50" charset="-128"/>
              </a:rPr>
              <a:t>・運営チームに向けた指示</a:t>
            </a:r>
            <a:r>
              <a:rPr lang="ja-JP" altLang="en-US" sz="900" dirty="0">
                <a:solidFill>
                  <a:srgbClr val="2508FC"/>
                </a:solidFill>
                <a:highlight>
                  <a:srgbClr val="D9D9D9"/>
                </a:highlight>
                <a:latin typeface="Meiryo UI" panose="020B0604030504040204" pitchFamily="50" charset="-128"/>
                <a:ea typeface="Meiryo UI" panose="020B0604030504040204" pitchFamily="50" charset="-128"/>
                <a:cs typeface="メイリオ" panose="020B0604030504040204" pitchFamily="50" charset="-128"/>
              </a:rPr>
              <a:t>を</a:t>
            </a:r>
            <a:r>
              <a:rPr kumimoji="1" lang="ja-JP" altLang="en-US" sz="900" i="0" u="none" strike="noStrike" kern="1200" cap="none" spc="0" normalizeH="0" baseline="0" noProof="0" dirty="0">
                <a:ln>
                  <a:noFill/>
                </a:ln>
                <a:solidFill>
                  <a:srgbClr val="2508FC"/>
                </a:solidFill>
                <a:effectLst/>
                <a:highlight>
                  <a:srgbClr val="D9D9D9"/>
                </a:highlight>
                <a:uLnTx/>
                <a:uFillTx/>
                <a:latin typeface="Meiryo UI" panose="020B0604030504040204" pitchFamily="50" charset="-128"/>
                <a:ea typeface="Meiryo UI" panose="020B0604030504040204" pitchFamily="50" charset="-128"/>
                <a:cs typeface="メイリオ" panose="020B0604030504040204" pitchFamily="50" charset="-128"/>
              </a:rPr>
              <a:t>記載</a:t>
            </a:r>
            <a:r>
              <a:rPr kumimoji="1" lang="en-US" altLang="ja-JP" sz="900" i="0" u="none" strike="noStrike" kern="1200" cap="none" spc="0" normalizeH="0" baseline="0" noProof="0" dirty="0">
                <a:ln>
                  <a:noFill/>
                </a:ln>
                <a:solidFill>
                  <a:srgbClr val="2508FC"/>
                </a:solidFill>
                <a:effectLst/>
                <a:highlight>
                  <a:srgbClr val="D9D9D9"/>
                </a:highlight>
                <a:uLnTx/>
                <a:uFillTx/>
                <a:latin typeface="Meiryo UI" panose="020B0604030504040204" pitchFamily="50" charset="-128"/>
                <a:ea typeface="Meiryo UI" panose="020B0604030504040204" pitchFamily="50" charset="-128"/>
                <a:cs typeface="メイリオ" panose="020B0604030504040204" pitchFamily="50" charset="-128"/>
              </a:rPr>
              <a:t>】</a:t>
            </a:r>
            <a:endParaRPr kumimoji="1" lang="en-US" altLang="ja-JP" sz="900" b="0" i="0" u="none" strike="noStrike" kern="1200" cap="none" spc="0" normalizeH="0" baseline="0" noProof="0" dirty="0">
              <a:ln>
                <a:noFill/>
              </a:ln>
              <a:solidFill>
                <a:srgbClr val="2508FC"/>
              </a:solidFill>
              <a:effectLst/>
              <a:highlight>
                <a:srgbClr val="D9D9D9"/>
              </a:highlight>
              <a:uLnTx/>
              <a:uFillTx/>
              <a:latin typeface="Meiryo UI" panose="020B0604030504040204" pitchFamily="50" charset="-128"/>
              <a:ea typeface="Meiryo UI" panose="020B0604030504040204" pitchFamily="50" charset="-128"/>
              <a:cs typeface="メイリオ" panose="020B0604030504040204" pitchFamily="50" charset="-128"/>
            </a:endParaRPr>
          </a:p>
        </p:txBody>
      </p:sp>
      <p:graphicFrame>
        <p:nvGraphicFramePr>
          <p:cNvPr id="53" name="表 52">
            <a:extLst>
              <a:ext uri="{FF2B5EF4-FFF2-40B4-BE49-F238E27FC236}">
                <a16:creationId xmlns:a16="http://schemas.microsoft.com/office/drawing/2014/main" id="{A7564085-B968-2974-9143-8EC4A39E10F4}"/>
              </a:ext>
            </a:extLst>
          </p:cNvPr>
          <p:cNvGraphicFramePr>
            <a:graphicFrameLocks noGrp="1"/>
          </p:cNvGraphicFramePr>
          <p:nvPr>
            <p:extLst>
              <p:ext uri="{D42A27DB-BD31-4B8C-83A1-F6EECF244321}">
                <p14:modId xmlns:p14="http://schemas.microsoft.com/office/powerpoint/2010/main" val="3431474633"/>
              </p:ext>
            </p:extLst>
          </p:nvPr>
        </p:nvGraphicFramePr>
        <p:xfrm>
          <a:off x="0" y="1151669"/>
          <a:ext cx="1064568" cy="280514"/>
        </p:xfrm>
        <a:graphic>
          <a:graphicData uri="http://schemas.openxmlformats.org/drawingml/2006/table">
            <a:tbl>
              <a:tblPr firstRow="1" bandRow="1">
                <a:tableStyleId>{5C22544A-7EE6-4342-B048-85BDC9FD1C3A}</a:tableStyleId>
              </a:tblPr>
              <a:tblGrid>
                <a:gridCol w="507076">
                  <a:extLst>
                    <a:ext uri="{9D8B030D-6E8A-4147-A177-3AD203B41FA5}">
                      <a16:colId xmlns:a16="http://schemas.microsoft.com/office/drawing/2014/main" val="2633212797"/>
                    </a:ext>
                  </a:extLst>
                </a:gridCol>
                <a:gridCol w="557492">
                  <a:extLst>
                    <a:ext uri="{9D8B030D-6E8A-4147-A177-3AD203B41FA5}">
                      <a16:colId xmlns:a16="http://schemas.microsoft.com/office/drawing/2014/main" val="3391336322"/>
                    </a:ext>
                  </a:extLst>
                </a:gridCol>
              </a:tblGrid>
              <a:tr h="280514">
                <a:tc>
                  <a:txBody>
                    <a:bodyPr/>
                    <a:lstStyle/>
                    <a:p>
                      <a:pPr algn="ctr"/>
                      <a:r>
                        <a:rPr kumimoji="1" lang="en-US" altLang="ja-JP" sz="800" dirty="0">
                          <a:solidFill>
                            <a:schemeClr val="tx1">
                              <a:lumMod val="95000"/>
                              <a:lumOff val="5000"/>
                            </a:schemeClr>
                          </a:solidFill>
                          <a:latin typeface="Meiryo UI" panose="020B0604030504040204" pitchFamily="50" charset="-128"/>
                          <a:ea typeface="Meiryo UI" panose="020B0604030504040204" pitchFamily="50" charset="-128"/>
                        </a:rPr>
                        <a:t>XX:XX</a:t>
                      </a:r>
                      <a:endParaRPr kumimoji="1" lang="ja-JP" altLang="en-US" sz="800" dirty="0">
                        <a:solidFill>
                          <a:schemeClr val="tx1">
                            <a:lumMod val="95000"/>
                            <a:lumOff val="5000"/>
                          </a:schemeClr>
                        </a:solidFill>
                        <a:latin typeface="Meiryo UI" panose="020B0604030504040204" pitchFamily="50" charset="-128"/>
                        <a:ea typeface="Meiryo UI" panose="020B0604030504040204" pitchFamily="50" charset="-128"/>
                      </a:endParaRPr>
                    </a:p>
                  </a:txBody>
                  <a:tcPr marL="7200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kumimoji="1" lang="en-US" altLang="ja-JP" sz="800" b="0" dirty="0">
                          <a:solidFill>
                            <a:schemeClr val="tx1">
                              <a:lumMod val="95000"/>
                              <a:lumOff val="5000"/>
                            </a:schemeClr>
                          </a:solidFill>
                          <a:latin typeface="Meiryo UI" panose="020B0604030504040204" pitchFamily="50" charset="-128"/>
                          <a:ea typeface="Meiryo UI" panose="020B0604030504040204" pitchFamily="50" charset="-128"/>
                        </a:rPr>
                        <a:t>-</a:t>
                      </a:r>
                      <a:endParaRPr kumimoji="1" lang="ja-JP" altLang="en-US" sz="800" b="0" dirty="0">
                        <a:solidFill>
                          <a:schemeClr val="tx1">
                            <a:lumMod val="95000"/>
                            <a:lumOff val="5000"/>
                          </a:schemeClr>
                        </a:solidFill>
                        <a:latin typeface="Meiryo UI" panose="020B0604030504040204" pitchFamily="50" charset="-128"/>
                        <a:ea typeface="Meiryo UI" panose="020B0604030504040204" pitchFamily="50" charset="-128"/>
                      </a:endParaRPr>
                    </a:p>
                  </a:txBody>
                  <a:tcPr marL="36000" marR="36000" marT="1080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96561541"/>
                  </a:ext>
                </a:extLst>
              </a:tr>
            </a:tbl>
          </a:graphicData>
        </a:graphic>
      </p:graphicFrame>
      <p:pic>
        <p:nvPicPr>
          <p:cNvPr id="16" name="図 15">
            <a:extLst>
              <a:ext uri="{FF2B5EF4-FFF2-40B4-BE49-F238E27FC236}">
                <a16:creationId xmlns:a16="http://schemas.microsoft.com/office/drawing/2014/main" id="{6EA8A862-170F-717A-8499-D277333FAB7F}"/>
              </a:ext>
            </a:extLst>
          </p:cNvPr>
          <p:cNvPicPr>
            <a:picLocks noChangeAspect="1"/>
          </p:cNvPicPr>
          <p:nvPr/>
        </p:nvPicPr>
        <p:blipFill>
          <a:blip r:embed="rId2"/>
          <a:stretch>
            <a:fillRect/>
          </a:stretch>
        </p:blipFill>
        <p:spPr>
          <a:xfrm>
            <a:off x="1080000" y="1204394"/>
            <a:ext cx="1260000" cy="432815"/>
          </a:xfrm>
          <a:prstGeom prst="rect">
            <a:avLst/>
          </a:prstGeom>
        </p:spPr>
      </p:pic>
      <p:grpSp>
        <p:nvGrpSpPr>
          <p:cNvPr id="17" name="グループ化 193">
            <a:extLst>
              <a:ext uri="{FF2B5EF4-FFF2-40B4-BE49-F238E27FC236}">
                <a16:creationId xmlns:a16="http://schemas.microsoft.com/office/drawing/2014/main" id="{5D80BE03-41E5-32D6-D347-F29B2B599659}"/>
              </a:ext>
            </a:extLst>
          </p:cNvPr>
          <p:cNvGrpSpPr>
            <a:grpSpLocks/>
          </p:cNvGrpSpPr>
          <p:nvPr/>
        </p:nvGrpSpPr>
        <p:grpSpPr bwMode="auto">
          <a:xfrm rot="12300151" flipV="1">
            <a:off x="2054642" y="1471707"/>
            <a:ext cx="74081" cy="51468"/>
            <a:chOff x="2960948" y="2177195"/>
            <a:chExt cx="144016" cy="100235"/>
          </a:xfrm>
          <a:solidFill>
            <a:schemeClr val="accent6"/>
          </a:solidFill>
        </p:grpSpPr>
        <p:sp>
          <p:nvSpPr>
            <p:cNvPr id="18" name="楕円 17">
              <a:extLst>
                <a:ext uri="{FF2B5EF4-FFF2-40B4-BE49-F238E27FC236}">
                  <a16:creationId xmlns:a16="http://schemas.microsoft.com/office/drawing/2014/main" id="{754A155E-9FBE-D58C-D4D5-FA2079146373}"/>
                </a:ext>
              </a:extLst>
            </p:cNvPr>
            <p:cNvSpPr/>
            <p:nvPr/>
          </p:nvSpPr>
          <p:spPr bwMode="auto">
            <a:xfrm>
              <a:off x="2960825" y="2177195"/>
              <a:ext cx="144525" cy="71597"/>
            </a:xfrm>
            <a:prstGeom prst="ellipse">
              <a:avLst/>
            </a:prstGeom>
            <a:grpFill/>
            <a:ln w="3175" cap="flat" cmpd="sng" algn="ctr">
              <a:solidFill>
                <a:srgbClr val="000000"/>
              </a:solidFill>
              <a:prstDash val="solid"/>
              <a:round/>
              <a:headEnd type="none" w="med" len="med"/>
              <a:tailEnd type="none" w="med" len="med"/>
            </a:ln>
            <a:effectLst/>
          </p:spPr>
          <p:txBody>
            <a:bodyPr anchor="ctr"/>
            <a:lstStyle/>
            <a:p>
              <a:pPr algn="ctr" eaLnBrk="1" hangingPunct="1">
                <a:defRPr/>
              </a:pPr>
              <a:endParaRPr lang="ja-JP" altLang="en-US">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19" name="二等辺三角形 18">
              <a:extLst>
                <a:ext uri="{FF2B5EF4-FFF2-40B4-BE49-F238E27FC236}">
                  <a16:creationId xmlns:a16="http://schemas.microsoft.com/office/drawing/2014/main" id="{CFE0F21A-0DF6-E2D1-B45E-7CCFC8212E50}"/>
                </a:ext>
              </a:extLst>
            </p:cNvPr>
            <p:cNvSpPr/>
            <p:nvPr/>
          </p:nvSpPr>
          <p:spPr bwMode="auto">
            <a:xfrm flipV="1">
              <a:off x="3006883" y="2231290"/>
              <a:ext cx="53998" cy="46140"/>
            </a:xfrm>
            <a:prstGeom prst="triangle">
              <a:avLst/>
            </a:prstGeom>
            <a:grpFill/>
            <a:ln w="3175" cap="flat" cmpd="sng" algn="ctr">
              <a:solidFill>
                <a:srgbClr val="000000"/>
              </a:solidFill>
              <a:prstDash val="solid"/>
              <a:round/>
              <a:headEnd type="none" w="med" len="med"/>
              <a:tailEnd type="none" w="med" len="med"/>
            </a:ln>
            <a:effectLst/>
          </p:spPr>
          <p:txBody>
            <a:bodyPr anchor="ctr"/>
            <a:lstStyle/>
            <a:p>
              <a:pPr algn="ctr" eaLnBrk="1" hangingPunct="1">
                <a:defRPr/>
              </a:pPr>
              <a:endParaRPr lang="ja-JP" altLang="en-US">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20" name="楕円 19">
              <a:extLst>
                <a:ext uri="{FF2B5EF4-FFF2-40B4-BE49-F238E27FC236}">
                  <a16:creationId xmlns:a16="http://schemas.microsoft.com/office/drawing/2014/main" id="{245A97BC-ECE5-62F4-9C0F-38389BE350BE}"/>
                </a:ext>
              </a:extLst>
            </p:cNvPr>
            <p:cNvSpPr/>
            <p:nvPr/>
          </p:nvSpPr>
          <p:spPr bwMode="auto">
            <a:xfrm>
              <a:off x="2997354" y="2191515"/>
              <a:ext cx="71468" cy="71596"/>
            </a:xfrm>
            <a:prstGeom prst="ellipse">
              <a:avLst/>
            </a:prstGeom>
            <a:grpFill/>
            <a:ln w="3175" cap="flat" cmpd="sng" algn="ctr">
              <a:solidFill>
                <a:srgbClr val="000000"/>
              </a:solidFill>
              <a:prstDash val="solid"/>
              <a:round/>
              <a:headEnd type="none" w="med" len="med"/>
              <a:tailEnd type="none" w="med" len="med"/>
            </a:ln>
            <a:effectLst/>
          </p:spPr>
          <p:txBody>
            <a:bodyPr anchor="ctr"/>
            <a:lstStyle/>
            <a:p>
              <a:pPr algn="ctr" eaLnBrk="1" hangingPunct="1">
                <a:defRPr/>
              </a:pPr>
              <a:endParaRPr lang="ja-JP" altLang="en-US">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grpSp>
      <p:grpSp>
        <p:nvGrpSpPr>
          <p:cNvPr id="21" name="グループ化 20">
            <a:extLst>
              <a:ext uri="{FF2B5EF4-FFF2-40B4-BE49-F238E27FC236}">
                <a16:creationId xmlns:a16="http://schemas.microsoft.com/office/drawing/2014/main" id="{0EBC6212-F03A-FDF6-F040-7DB6982EDAB5}"/>
              </a:ext>
            </a:extLst>
          </p:cNvPr>
          <p:cNvGrpSpPr/>
          <p:nvPr/>
        </p:nvGrpSpPr>
        <p:grpSpPr>
          <a:xfrm>
            <a:off x="1082217" y="1655286"/>
            <a:ext cx="1286737" cy="200055"/>
            <a:chOff x="915149" y="2095902"/>
            <a:chExt cx="1286737" cy="200055"/>
          </a:xfrm>
        </p:grpSpPr>
        <p:grpSp>
          <p:nvGrpSpPr>
            <p:cNvPr id="22" name="グループ化 21">
              <a:extLst>
                <a:ext uri="{FF2B5EF4-FFF2-40B4-BE49-F238E27FC236}">
                  <a16:creationId xmlns:a16="http://schemas.microsoft.com/office/drawing/2014/main" id="{9C9AF215-D678-EF33-6C38-89A43B36F477}"/>
                </a:ext>
              </a:extLst>
            </p:cNvPr>
            <p:cNvGrpSpPr/>
            <p:nvPr/>
          </p:nvGrpSpPr>
          <p:grpSpPr>
            <a:xfrm>
              <a:off x="915149" y="2166658"/>
              <a:ext cx="113069" cy="78279"/>
              <a:chOff x="924673" y="2166658"/>
              <a:chExt cx="113069" cy="78279"/>
            </a:xfrm>
          </p:grpSpPr>
          <p:sp>
            <p:nvSpPr>
              <p:cNvPr id="24" name="楕円 23">
                <a:extLst>
                  <a:ext uri="{FF2B5EF4-FFF2-40B4-BE49-F238E27FC236}">
                    <a16:creationId xmlns:a16="http://schemas.microsoft.com/office/drawing/2014/main" id="{0517E0A4-5F6D-226E-9D26-E2298C57325C}"/>
                  </a:ext>
                </a:extLst>
              </p:cNvPr>
              <p:cNvSpPr/>
              <p:nvPr/>
            </p:nvSpPr>
            <p:spPr bwMode="auto">
              <a:xfrm rot="10800000" flipV="1">
                <a:off x="924673" y="2166658"/>
                <a:ext cx="113069" cy="55914"/>
              </a:xfrm>
              <a:prstGeom prst="ellipse">
                <a:avLst/>
              </a:prstGeom>
              <a:solidFill>
                <a:schemeClr val="accent6"/>
              </a:solidFill>
              <a:ln w="3175" cap="flat" cmpd="sng" algn="ctr">
                <a:solidFill>
                  <a:srgbClr val="000000"/>
                </a:solidFill>
                <a:prstDash val="solid"/>
                <a:round/>
                <a:headEnd type="none" w="med" len="med"/>
                <a:tailEnd type="none" w="med" len="med"/>
              </a:ln>
              <a:effectLst/>
            </p:spPr>
            <p:txBody>
              <a:bodyPr anchor="ctr"/>
              <a:lstStyle/>
              <a:p>
                <a:pPr algn="ctr" eaLnBrk="1" hangingPunct="1">
                  <a:defRPr/>
                </a:pPr>
                <a:endParaRPr lang="ja-JP" altLang="en-US">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25" name="二等辺三角形 24">
                <a:extLst>
                  <a:ext uri="{FF2B5EF4-FFF2-40B4-BE49-F238E27FC236}">
                    <a16:creationId xmlns:a16="http://schemas.microsoft.com/office/drawing/2014/main" id="{4062E955-4372-1BB4-8D40-7AA631CCD48D}"/>
                  </a:ext>
                </a:extLst>
              </p:cNvPr>
              <p:cNvSpPr/>
              <p:nvPr/>
            </p:nvSpPr>
            <p:spPr bwMode="auto">
              <a:xfrm rot="10800000">
                <a:off x="959463" y="2208904"/>
                <a:ext cx="42245" cy="36033"/>
              </a:xfrm>
              <a:prstGeom prst="triangle">
                <a:avLst/>
              </a:prstGeom>
              <a:solidFill>
                <a:schemeClr val="accent6"/>
              </a:solidFill>
              <a:ln w="3175" cap="flat" cmpd="sng" algn="ctr">
                <a:solidFill>
                  <a:srgbClr val="000000"/>
                </a:solidFill>
                <a:prstDash val="solid"/>
                <a:round/>
                <a:headEnd type="none" w="med" len="med"/>
                <a:tailEnd type="none" w="med" len="med"/>
              </a:ln>
              <a:effectLst/>
            </p:spPr>
            <p:txBody>
              <a:bodyPr anchor="ctr"/>
              <a:lstStyle/>
              <a:p>
                <a:pPr algn="ctr" eaLnBrk="1" hangingPunct="1">
                  <a:defRPr/>
                </a:pPr>
                <a:endParaRPr lang="ja-JP" altLang="en-US">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26" name="楕円 25">
                <a:extLst>
                  <a:ext uri="{FF2B5EF4-FFF2-40B4-BE49-F238E27FC236}">
                    <a16:creationId xmlns:a16="http://schemas.microsoft.com/office/drawing/2014/main" id="{2ECABD5D-9559-9B95-E9AE-518984D67895}"/>
                  </a:ext>
                </a:extLst>
              </p:cNvPr>
              <p:cNvSpPr/>
              <p:nvPr/>
            </p:nvSpPr>
            <p:spPr bwMode="auto">
              <a:xfrm rot="10800000" flipV="1">
                <a:off x="953251" y="2177841"/>
                <a:ext cx="55913" cy="55913"/>
              </a:xfrm>
              <a:prstGeom prst="ellipse">
                <a:avLst/>
              </a:prstGeom>
              <a:solidFill>
                <a:schemeClr val="accent6"/>
              </a:solidFill>
              <a:ln w="3175" cap="flat" cmpd="sng" algn="ctr">
                <a:solidFill>
                  <a:srgbClr val="000000"/>
                </a:solidFill>
                <a:prstDash val="solid"/>
                <a:round/>
                <a:headEnd type="none" w="med" len="med"/>
                <a:tailEnd type="none" w="med" len="med"/>
              </a:ln>
              <a:effectLst/>
            </p:spPr>
            <p:txBody>
              <a:bodyPr anchor="ctr"/>
              <a:lstStyle/>
              <a:p>
                <a:pPr algn="ctr" eaLnBrk="1" hangingPunct="1">
                  <a:defRPr/>
                </a:pPr>
                <a:endParaRPr lang="ja-JP" altLang="en-US">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grpSp>
        <p:sp>
          <p:nvSpPr>
            <p:cNvPr id="23" name="正方形/長方形 22">
              <a:extLst>
                <a:ext uri="{FF2B5EF4-FFF2-40B4-BE49-F238E27FC236}">
                  <a16:creationId xmlns:a16="http://schemas.microsoft.com/office/drawing/2014/main" id="{20358E17-8FEE-B35C-2118-A75CF90F2D95}"/>
                </a:ext>
              </a:extLst>
            </p:cNvPr>
            <p:cNvSpPr/>
            <p:nvPr/>
          </p:nvSpPr>
          <p:spPr>
            <a:xfrm>
              <a:off x="981433" y="2095902"/>
              <a:ext cx="1220453" cy="200055"/>
            </a:xfrm>
            <a:prstGeom prst="rect">
              <a:avLst/>
            </a:prstGeom>
          </p:spPr>
          <p:txBody>
            <a:bodyPr wrap="none" lIns="36000" rIns="36000">
              <a:spAutoFit/>
            </a:bodyPr>
            <a:lstStyle/>
            <a:p>
              <a:r>
                <a:rPr kumimoji="1" lang="ja-JP" altLang="en-US" sz="700" dirty="0">
                  <a:latin typeface="Meiryo UI" panose="020B0604030504040204" pitchFamily="50" charset="-128"/>
                  <a:ea typeface="Meiryo UI" panose="020B0604030504040204" pitchFamily="50" charset="-128"/>
                </a:rPr>
                <a:t>：登壇者</a:t>
              </a:r>
              <a:r>
                <a:rPr kumimoji="1" lang="en-US" altLang="ja-JP" sz="700" dirty="0">
                  <a:latin typeface="Meiryo UI" panose="020B0604030504040204" pitchFamily="50" charset="-128"/>
                  <a:ea typeface="Meiryo UI" panose="020B0604030504040204" pitchFamily="50" charset="-128"/>
                </a:rPr>
                <a:t>1</a:t>
              </a:r>
              <a:r>
                <a:rPr kumimoji="1" lang="ja-JP" altLang="en-US" sz="700" dirty="0">
                  <a:latin typeface="Meiryo UI" panose="020B0604030504040204" pitchFamily="50" charset="-128"/>
                  <a:ea typeface="Meiryo UI" panose="020B0604030504040204" pitchFamily="50" charset="-128"/>
                </a:rPr>
                <a:t>［上手</a:t>
              </a:r>
              <a:r>
                <a:rPr kumimoji="1" lang="en-US" altLang="ja-JP" sz="700" dirty="0">
                  <a:latin typeface="Meiryo UI" panose="020B0604030504040204" pitchFamily="50" charset="-128"/>
                  <a:ea typeface="Meiryo UI" panose="020B0604030504040204" pitchFamily="50" charset="-128"/>
                </a:rPr>
                <a:t>IN</a:t>
              </a:r>
              <a:r>
                <a:rPr kumimoji="1" lang="ja-JP" altLang="en-US" sz="700" dirty="0">
                  <a:latin typeface="Meiryo UI" panose="020B0604030504040204" pitchFamily="50" charset="-128"/>
                  <a:ea typeface="Meiryo UI" panose="020B0604030504040204" pitchFamily="50" charset="-128"/>
                </a:rPr>
                <a:t>］（例）</a:t>
              </a:r>
              <a:endParaRPr kumimoji="1" lang="en-US" altLang="ja-JP" sz="700" dirty="0">
                <a:latin typeface="Meiryo UI" panose="020B0604030504040204" pitchFamily="50" charset="-128"/>
                <a:ea typeface="Meiryo UI" panose="020B0604030504040204" pitchFamily="50" charset="-128"/>
              </a:endParaRPr>
            </a:p>
          </p:txBody>
        </p:sp>
      </p:grpSp>
      <p:sp>
        <p:nvSpPr>
          <p:cNvPr id="27" name="フリーフォーム: 図形 26">
            <a:extLst>
              <a:ext uri="{FF2B5EF4-FFF2-40B4-BE49-F238E27FC236}">
                <a16:creationId xmlns:a16="http://schemas.microsoft.com/office/drawing/2014/main" id="{060F6BE0-B893-622C-6A83-9C3254642051}"/>
              </a:ext>
            </a:extLst>
          </p:cNvPr>
          <p:cNvSpPr/>
          <p:nvPr/>
        </p:nvSpPr>
        <p:spPr>
          <a:xfrm rot="5400000">
            <a:off x="2211465" y="1420092"/>
            <a:ext cx="45719" cy="168435"/>
          </a:xfrm>
          <a:custGeom>
            <a:avLst/>
            <a:gdLst>
              <a:gd name="connsiteX0" fmla="*/ 0 w 434340"/>
              <a:gd name="connsiteY0" fmla="*/ 0 h 838200"/>
              <a:gd name="connsiteX1" fmla="*/ 0 w 434340"/>
              <a:gd name="connsiteY1" fmla="*/ 510540 h 838200"/>
              <a:gd name="connsiteX2" fmla="*/ 434340 w 434340"/>
              <a:gd name="connsiteY2" fmla="*/ 838200 h 838200"/>
              <a:gd name="connsiteX0" fmla="*/ 0 w 0"/>
              <a:gd name="connsiteY0" fmla="*/ 0 h 510542"/>
              <a:gd name="connsiteX1" fmla="*/ 0 w 0"/>
              <a:gd name="connsiteY1" fmla="*/ 510540 h 510542"/>
            </a:gdLst>
            <a:ahLst/>
            <a:cxnLst>
              <a:cxn ang="0">
                <a:pos x="connsiteX0" y="connsiteY0"/>
              </a:cxn>
              <a:cxn ang="0">
                <a:pos x="connsiteX1" y="connsiteY1"/>
              </a:cxn>
            </a:cxnLst>
            <a:rect l="l" t="t" r="r" b="b"/>
            <a:pathLst>
              <a:path h="510542">
                <a:moveTo>
                  <a:pt x="0" y="0"/>
                </a:moveTo>
                <a:lnTo>
                  <a:pt x="0" y="510540"/>
                </a:lnTo>
              </a:path>
            </a:pathLst>
          </a:custGeom>
          <a:noFill/>
          <a:ln w="15875">
            <a:solidFill>
              <a:srgbClr val="DA2028"/>
            </a:solidFill>
            <a:headEnd type="none" w="sm" len="sm"/>
            <a:tailEnd type="triangle" w="sm" len="sm"/>
          </a:ln>
          <a:effectLst>
            <a:glow rad="25400">
              <a:srgbClr val="FFFFFF"/>
            </a:glow>
          </a:effectLst>
        </p:spPr>
        <p:txBody>
          <a:bodyPr rtlCol="0" anchor="ctr"/>
          <a:lstStyle/>
          <a:p>
            <a:pPr algn="ctr"/>
            <a:endParaRPr kumimoji="1" lang="ja-JP" altLang="en-US" dirty="0"/>
          </a:p>
        </p:txBody>
      </p:sp>
      <p:graphicFrame>
        <p:nvGraphicFramePr>
          <p:cNvPr id="28" name="表 27">
            <a:extLst>
              <a:ext uri="{FF2B5EF4-FFF2-40B4-BE49-F238E27FC236}">
                <a16:creationId xmlns:a16="http://schemas.microsoft.com/office/drawing/2014/main" id="{31545926-E4BC-C897-E998-32034E16C3A3}"/>
              </a:ext>
            </a:extLst>
          </p:cNvPr>
          <p:cNvGraphicFramePr>
            <a:graphicFrameLocks noGrp="1"/>
          </p:cNvGraphicFramePr>
          <p:nvPr>
            <p:extLst>
              <p:ext uri="{D42A27DB-BD31-4B8C-83A1-F6EECF244321}">
                <p14:modId xmlns:p14="http://schemas.microsoft.com/office/powerpoint/2010/main" val="2228600383"/>
              </p:ext>
            </p:extLst>
          </p:nvPr>
        </p:nvGraphicFramePr>
        <p:xfrm>
          <a:off x="4788000" y="1880468"/>
          <a:ext cx="5064813" cy="771825"/>
        </p:xfrm>
        <a:graphic>
          <a:graphicData uri="http://schemas.openxmlformats.org/drawingml/2006/table">
            <a:tbl>
              <a:tblPr firstRow="1" bandRow="1">
                <a:tableStyleId>{5C22544A-7EE6-4342-B048-85BDC9FD1C3A}</a:tableStyleId>
              </a:tblPr>
              <a:tblGrid>
                <a:gridCol w="715776">
                  <a:extLst>
                    <a:ext uri="{9D8B030D-6E8A-4147-A177-3AD203B41FA5}">
                      <a16:colId xmlns:a16="http://schemas.microsoft.com/office/drawing/2014/main" val="193806147"/>
                    </a:ext>
                  </a:extLst>
                </a:gridCol>
                <a:gridCol w="4349037">
                  <a:extLst>
                    <a:ext uri="{9D8B030D-6E8A-4147-A177-3AD203B41FA5}">
                      <a16:colId xmlns:a16="http://schemas.microsoft.com/office/drawing/2014/main" val="2310324846"/>
                    </a:ext>
                  </a:extLst>
                </a:gridCol>
              </a:tblGrid>
              <a:tr h="771825">
                <a:tc>
                  <a:txBody>
                    <a:bodyPr/>
                    <a:lstStyle/>
                    <a:p>
                      <a:pPr algn="ctr">
                        <a:lnSpc>
                          <a:spcPct val="120000"/>
                        </a:lnSpc>
                      </a:pPr>
                      <a:r>
                        <a:rPr kumimoji="1" lang="ja-JP" altLang="en-US" sz="900" b="0" dirty="0">
                          <a:solidFill>
                            <a:schemeClr val="tx1"/>
                          </a:solidFill>
                          <a:latin typeface="Meiryo UI" panose="020B0604030504040204" pitchFamily="50" charset="-128"/>
                          <a:ea typeface="Meiryo UI" panose="020B0604030504040204" pitchFamily="50" charset="-128"/>
                        </a:rPr>
                        <a:t>登壇者</a:t>
                      </a:r>
                      <a:r>
                        <a:rPr kumimoji="1" lang="en-US" altLang="ja-JP" sz="900" b="0" dirty="0">
                          <a:solidFill>
                            <a:schemeClr val="tx1"/>
                          </a:solidFill>
                          <a:latin typeface="Meiryo UI" panose="020B0604030504040204" pitchFamily="50" charset="-128"/>
                          <a:ea typeface="Meiryo UI" panose="020B0604030504040204" pitchFamily="50" charset="-128"/>
                        </a:rPr>
                        <a:t>2</a:t>
                      </a:r>
                    </a:p>
                  </a:txBody>
                  <a:tcPr marL="36000" marR="3600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indent="0" algn="just" defTabSz="742950" rtl="0" eaLnBrk="1" fontAlgn="auto" latinLnBrk="0" hangingPunct="1">
                        <a:lnSpc>
                          <a:spcPct val="120000"/>
                        </a:lnSpc>
                        <a:spcBef>
                          <a:spcPts val="0"/>
                        </a:spcBef>
                        <a:spcAft>
                          <a:spcPts val="0"/>
                        </a:spcAft>
                        <a:buClrTx/>
                        <a:buSzTx/>
                        <a:buFontTx/>
                        <a:buNone/>
                        <a:tabLst/>
                        <a:defRPr/>
                      </a:pPr>
                      <a:r>
                        <a:rPr kumimoji="1" lang="en-US" altLang="ja-JP" sz="900" b="1" u="sng" dirty="0">
                          <a:solidFill>
                            <a:srgbClr val="2508FC"/>
                          </a:solidFill>
                          <a:latin typeface="Meiryo UI" panose="020B0604030504040204" pitchFamily="50" charset="-128"/>
                          <a:ea typeface="Meiryo UI" panose="020B0604030504040204" pitchFamily="50" charset="-128"/>
                        </a:rPr>
                        <a:t> </a:t>
                      </a:r>
                      <a:r>
                        <a:rPr kumimoji="1" lang="ja-JP" altLang="en-US" sz="900" b="1" u="sng" dirty="0">
                          <a:solidFill>
                            <a:srgbClr val="2508FC"/>
                          </a:solidFill>
                          <a:latin typeface="Meiryo UI" panose="020B0604030504040204" pitchFamily="50" charset="-128"/>
                          <a:ea typeface="Meiryo UI" panose="020B0604030504040204" pitchFamily="50" charset="-128"/>
                        </a:rPr>
                        <a:t>＜　</a:t>
                      </a:r>
                      <a:r>
                        <a:rPr kumimoji="1" lang="en-US" altLang="ja-JP" sz="900" b="1" u="sng" dirty="0">
                          <a:solidFill>
                            <a:srgbClr val="2508FC"/>
                          </a:solidFill>
                          <a:latin typeface="Meiryo UI" panose="020B0604030504040204" pitchFamily="50" charset="-128"/>
                          <a:ea typeface="Meiryo UI" panose="020B0604030504040204" pitchFamily="50" charset="-128"/>
                        </a:rPr>
                        <a:t>※</a:t>
                      </a:r>
                      <a:r>
                        <a:rPr kumimoji="1" lang="ja-JP" altLang="en-US" sz="900" b="1" u="sng" dirty="0">
                          <a:solidFill>
                            <a:srgbClr val="2508FC"/>
                          </a:solidFill>
                          <a:latin typeface="Meiryo UI" panose="020B0604030504040204" pitchFamily="50" charset="-128"/>
                          <a:ea typeface="Meiryo UI" panose="020B0604030504040204" pitchFamily="50" charset="-128"/>
                        </a:rPr>
                        <a:t>登壇者指示　＞　　（約●分）</a:t>
                      </a:r>
                      <a:endParaRPr kumimoji="1" lang="en-US" altLang="ja-JP" sz="900" b="1" u="sng" dirty="0">
                        <a:solidFill>
                          <a:srgbClr val="2508FC"/>
                        </a:solidFill>
                        <a:latin typeface="Meiryo UI" panose="020B0604030504040204" pitchFamily="50" charset="-128"/>
                        <a:ea typeface="Meiryo UI" panose="020B0604030504040204" pitchFamily="50" charset="-128"/>
                      </a:endParaRPr>
                    </a:p>
                    <a:p>
                      <a:pPr marL="0" marR="0" indent="0" algn="just" defTabSz="742950" rtl="0" eaLnBrk="1" fontAlgn="auto" latinLnBrk="0" hangingPunct="1">
                        <a:lnSpc>
                          <a:spcPct val="120000"/>
                        </a:lnSpc>
                        <a:spcBef>
                          <a:spcPts val="0"/>
                        </a:spcBef>
                        <a:spcAft>
                          <a:spcPts val="0"/>
                        </a:spcAft>
                        <a:buClrTx/>
                        <a:buSzTx/>
                        <a:buFontTx/>
                        <a:buNone/>
                        <a:tabLst/>
                        <a:defRPr/>
                      </a:pPr>
                      <a:endParaRPr kumimoji="1" lang="en-US" altLang="ja-JP" sz="900" b="0" u="none" dirty="0">
                        <a:solidFill>
                          <a:schemeClr val="tx1"/>
                        </a:solidFill>
                        <a:latin typeface="Meiryo UI" panose="020B0604030504040204" pitchFamily="50" charset="-128"/>
                        <a:ea typeface="Meiryo UI" panose="020B0604030504040204" pitchFamily="50" charset="-128"/>
                      </a:endParaRPr>
                    </a:p>
                    <a:p>
                      <a:pPr marL="0" marR="0" indent="0" algn="just" defTabSz="742950" rtl="0" eaLnBrk="1" fontAlgn="auto" latinLnBrk="0" hangingPunct="1">
                        <a:lnSpc>
                          <a:spcPct val="120000"/>
                        </a:lnSpc>
                        <a:spcBef>
                          <a:spcPts val="0"/>
                        </a:spcBef>
                        <a:spcAft>
                          <a:spcPts val="0"/>
                        </a:spcAft>
                        <a:buClrTx/>
                        <a:buSzTx/>
                        <a:buFontTx/>
                        <a:buNone/>
                        <a:tabLst/>
                        <a:defRPr/>
                      </a:pPr>
                      <a:r>
                        <a:rPr kumimoji="1" lang="en-US" altLang="ja-JP" sz="900" b="0" u="none" dirty="0">
                          <a:solidFill>
                            <a:schemeClr val="tx1"/>
                          </a:solidFill>
                          <a:latin typeface="Meiryo UI" panose="020B0604030504040204" pitchFamily="50" charset="-128"/>
                          <a:ea typeface="Meiryo UI" panose="020B0604030504040204" pitchFamily="50" charset="-128"/>
                        </a:rPr>
                        <a:t>XXXXXXX</a:t>
                      </a:r>
                      <a:r>
                        <a:rPr kumimoji="1" lang="ja-JP" altLang="en-US" sz="900" b="0" u="none" dirty="0">
                          <a:solidFill>
                            <a:schemeClr val="tx1"/>
                          </a:solidFill>
                          <a:latin typeface="Meiryo UI" panose="020B0604030504040204" pitchFamily="50" charset="-128"/>
                          <a:ea typeface="Meiryo UI" panose="020B0604030504040204" pitchFamily="50" charset="-128"/>
                        </a:rPr>
                        <a:t>。</a:t>
                      </a:r>
                      <a:r>
                        <a:rPr kumimoji="1" lang="en-US" altLang="ja-JP" sz="900" b="0" u="none" dirty="0">
                          <a:solidFill>
                            <a:schemeClr val="tx1"/>
                          </a:solidFill>
                          <a:latin typeface="Meiryo UI" panose="020B0604030504040204" pitchFamily="50" charset="-128"/>
                          <a:ea typeface="Meiryo UI" panose="020B0604030504040204" pitchFamily="50" charset="-128"/>
                        </a:rPr>
                        <a:t>XXXXXXXXXXXXXXXXXXXXXXXXXX</a:t>
                      </a:r>
                      <a:r>
                        <a:rPr kumimoji="1" lang="ja-JP" altLang="en-US" sz="900" b="0" u="none" dirty="0">
                          <a:solidFill>
                            <a:schemeClr val="tx1"/>
                          </a:solidFill>
                          <a:latin typeface="Meiryo UI" panose="020B0604030504040204" pitchFamily="50" charset="-128"/>
                          <a:ea typeface="Meiryo UI" panose="020B0604030504040204" pitchFamily="50" charset="-128"/>
                        </a:rPr>
                        <a:t>。</a:t>
                      </a:r>
                      <a:endParaRPr kumimoji="1" lang="en-US" altLang="ja-JP" sz="900" b="1" u="none" dirty="0">
                        <a:solidFill>
                          <a:schemeClr val="tx1"/>
                        </a:solidFill>
                        <a:latin typeface="Meiryo UI" panose="020B0604030504040204" pitchFamily="50" charset="-128"/>
                        <a:ea typeface="Meiryo UI" panose="020B0604030504040204" pitchFamily="50" charset="-128"/>
                      </a:endParaRPr>
                    </a:p>
                    <a:p>
                      <a:pPr marL="0" marR="0" indent="0" algn="just" defTabSz="742950" rtl="0" eaLnBrk="1" fontAlgn="auto" latinLnBrk="0" hangingPunct="1">
                        <a:lnSpc>
                          <a:spcPct val="120000"/>
                        </a:lnSpc>
                        <a:spcBef>
                          <a:spcPts val="0"/>
                        </a:spcBef>
                        <a:spcAft>
                          <a:spcPts val="0"/>
                        </a:spcAft>
                        <a:buClrTx/>
                        <a:buSzTx/>
                        <a:buFontTx/>
                        <a:buNone/>
                        <a:tabLst/>
                        <a:defRPr/>
                      </a:pPr>
                      <a:endParaRPr kumimoji="1" lang="en-US" altLang="ja-JP" sz="900" b="1" u="none" dirty="0">
                        <a:solidFill>
                          <a:schemeClr val="tx1"/>
                        </a:solidFill>
                        <a:latin typeface="Meiryo UI" panose="020B0604030504040204" pitchFamily="50" charset="-128"/>
                        <a:ea typeface="Meiryo UI" panose="020B0604030504040204" pitchFamily="50" charset="-128"/>
                      </a:endParaRPr>
                    </a:p>
                  </a:txBody>
                  <a:tcPr marL="36000" marR="3600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2643019894"/>
                  </a:ext>
                </a:extLst>
              </a:tr>
            </a:tbl>
          </a:graphicData>
        </a:graphic>
      </p:graphicFrame>
      <p:graphicFrame>
        <p:nvGraphicFramePr>
          <p:cNvPr id="29" name="表 28">
            <a:extLst>
              <a:ext uri="{FF2B5EF4-FFF2-40B4-BE49-F238E27FC236}">
                <a16:creationId xmlns:a16="http://schemas.microsoft.com/office/drawing/2014/main" id="{A9BAD7E4-3B7C-4EEC-B1A9-67776F1DDEBC}"/>
              </a:ext>
            </a:extLst>
          </p:cNvPr>
          <p:cNvGraphicFramePr>
            <a:graphicFrameLocks noGrp="1"/>
          </p:cNvGraphicFramePr>
          <p:nvPr>
            <p:extLst>
              <p:ext uri="{D42A27DB-BD31-4B8C-83A1-F6EECF244321}">
                <p14:modId xmlns:p14="http://schemas.microsoft.com/office/powerpoint/2010/main" val="2892018181"/>
              </p:ext>
            </p:extLst>
          </p:nvPr>
        </p:nvGraphicFramePr>
        <p:xfrm>
          <a:off x="4787994" y="2970643"/>
          <a:ext cx="5074237" cy="1060514"/>
        </p:xfrm>
        <a:graphic>
          <a:graphicData uri="http://schemas.openxmlformats.org/drawingml/2006/table">
            <a:tbl>
              <a:tblPr firstRow="1" bandRow="1">
                <a:tableStyleId>{5C22544A-7EE6-4342-B048-85BDC9FD1C3A}</a:tableStyleId>
              </a:tblPr>
              <a:tblGrid>
                <a:gridCol w="717108">
                  <a:extLst>
                    <a:ext uri="{9D8B030D-6E8A-4147-A177-3AD203B41FA5}">
                      <a16:colId xmlns:a16="http://schemas.microsoft.com/office/drawing/2014/main" val="193806147"/>
                    </a:ext>
                  </a:extLst>
                </a:gridCol>
                <a:gridCol w="4357129">
                  <a:extLst>
                    <a:ext uri="{9D8B030D-6E8A-4147-A177-3AD203B41FA5}">
                      <a16:colId xmlns:a16="http://schemas.microsoft.com/office/drawing/2014/main" val="2310324846"/>
                    </a:ext>
                  </a:extLst>
                </a:gridCol>
              </a:tblGrid>
              <a:tr h="294974">
                <a:tc>
                  <a:txBody>
                    <a:bodyPr/>
                    <a:lstStyle/>
                    <a:p>
                      <a:pPr algn="ctr">
                        <a:lnSpc>
                          <a:spcPct val="120000"/>
                        </a:lnSpc>
                      </a:pPr>
                      <a:r>
                        <a:rPr kumimoji="1" lang="ja-JP" altLang="en-US" sz="900" b="0" dirty="0">
                          <a:solidFill>
                            <a:schemeClr val="tx1"/>
                          </a:solidFill>
                          <a:latin typeface="Meiryo UI" panose="020B0604030504040204" pitchFamily="50" charset="-128"/>
                          <a:ea typeface="Meiryo UI" panose="020B0604030504040204" pitchFamily="50" charset="-128"/>
                        </a:rPr>
                        <a:t>登壇者</a:t>
                      </a:r>
                      <a:r>
                        <a:rPr kumimoji="1" lang="en-US" altLang="ja-JP" sz="900" b="0" dirty="0">
                          <a:solidFill>
                            <a:schemeClr val="tx1"/>
                          </a:solidFill>
                          <a:latin typeface="Meiryo UI" panose="020B0604030504040204" pitchFamily="50" charset="-128"/>
                          <a:ea typeface="Meiryo UI" panose="020B0604030504040204" pitchFamily="50" charset="-128"/>
                        </a:rPr>
                        <a:t>3</a:t>
                      </a:r>
                    </a:p>
                  </a:txBody>
                  <a:tcPr marL="36000" marR="3600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just" defTabSz="742950" rtl="0" eaLnBrk="1" fontAlgn="auto" latinLnBrk="0" hangingPunct="1">
                        <a:lnSpc>
                          <a:spcPct val="120000"/>
                        </a:lnSpc>
                        <a:spcBef>
                          <a:spcPts val="0"/>
                        </a:spcBef>
                        <a:spcAft>
                          <a:spcPts val="0"/>
                        </a:spcAft>
                        <a:buClrTx/>
                        <a:buSzTx/>
                        <a:buFontTx/>
                        <a:buNone/>
                        <a:tabLst/>
                        <a:defRPr/>
                      </a:pPr>
                      <a:r>
                        <a:rPr kumimoji="1" lang="en-US" altLang="ja-JP" sz="900" b="1" u="sng" dirty="0">
                          <a:solidFill>
                            <a:srgbClr val="2508FC"/>
                          </a:solidFill>
                          <a:latin typeface="Meiryo UI" panose="020B0604030504040204" pitchFamily="50" charset="-128"/>
                          <a:ea typeface="Meiryo UI" panose="020B0604030504040204" pitchFamily="50" charset="-128"/>
                        </a:rPr>
                        <a:t> </a:t>
                      </a:r>
                      <a:r>
                        <a:rPr kumimoji="1" lang="ja-JP" altLang="en-US" sz="900" b="1" u="sng" dirty="0">
                          <a:solidFill>
                            <a:srgbClr val="2508FC"/>
                          </a:solidFill>
                          <a:latin typeface="Meiryo UI" panose="020B0604030504040204" pitchFamily="50" charset="-128"/>
                          <a:ea typeface="Meiryo UI" panose="020B0604030504040204" pitchFamily="50" charset="-128"/>
                        </a:rPr>
                        <a:t>＜　</a:t>
                      </a:r>
                      <a:r>
                        <a:rPr kumimoji="1" lang="en-US" altLang="ja-JP" sz="900" b="1" u="sng" dirty="0">
                          <a:solidFill>
                            <a:srgbClr val="2508FC"/>
                          </a:solidFill>
                          <a:latin typeface="Meiryo UI" panose="020B0604030504040204" pitchFamily="50" charset="-128"/>
                          <a:ea typeface="Meiryo UI" panose="020B0604030504040204" pitchFamily="50" charset="-128"/>
                        </a:rPr>
                        <a:t>※</a:t>
                      </a:r>
                      <a:r>
                        <a:rPr kumimoji="1" lang="ja-JP" altLang="en-US" sz="900" b="1" u="sng" dirty="0">
                          <a:solidFill>
                            <a:srgbClr val="2508FC"/>
                          </a:solidFill>
                          <a:latin typeface="Meiryo UI" panose="020B0604030504040204" pitchFamily="50" charset="-128"/>
                          <a:ea typeface="Meiryo UI" panose="020B0604030504040204" pitchFamily="50" charset="-128"/>
                        </a:rPr>
                        <a:t>登壇者指示　＞　　（約●分）</a:t>
                      </a:r>
                      <a:endParaRPr kumimoji="1" lang="en-US" altLang="ja-JP" sz="900" b="1" u="sng" dirty="0">
                        <a:solidFill>
                          <a:srgbClr val="2508FC"/>
                        </a:solidFill>
                        <a:latin typeface="Meiryo UI" panose="020B0604030504040204" pitchFamily="50" charset="-128"/>
                        <a:ea typeface="Meiryo UI" panose="020B0604030504040204" pitchFamily="50" charset="-128"/>
                      </a:endParaRPr>
                    </a:p>
                    <a:p>
                      <a:pPr marL="0" marR="0" indent="0" algn="just" defTabSz="742950" rtl="0" eaLnBrk="1" fontAlgn="auto" latinLnBrk="0" hangingPunct="1">
                        <a:lnSpc>
                          <a:spcPct val="120000"/>
                        </a:lnSpc>
                        <a:spcBef>
                          <a:spcPts val="0"/>
                        </a:spcBef>
                        <a:spcAft>
                          <a:spcPts val="0"/>
                        </a:spcAft>
                        <a:buClrTx/>
                        <a:buSzTx/>
                        <a:buFontTx/>
                        <a:buNone/>
                        <a:tabLst/>
                        <a:defRPr/>
                      </a:pPr>
                      <a:endParaRPr kumimoji="1" lang="en-US" altLang="ja-JP" sz="900" b="0" u="none" dirty="0">
                        <a:solidFill>
                          <a:schemeClr val="tx1"/>
                        </a:solidFill>
                        <a:latin typeface="Meiryo UI" panose="020B0604030504040204" pitchFamily="50" charset="-128"/>
                        <a:ea typeface="Meiryo UI" panose="020B0604030504040204" pitchFamily="50" charset="-128"/>
                      </a:endParaRPr>
                    </a:p>
                    <a:p>
                      <a:pPr marL="0" marR="0" indent="0" algn="just" defTabSz="742950" rtl="0" eaLnBrk="1" fontAlgn="auto" latinLnBrk="0" hangingPunct="1">
                        <a:lnSpc>
                          <a:spcPct val="120000"/>
                        </a:lnSpc>
                        <a:spcBef>
                          <a:spcPts val="0"/>
                        </a:spcBef>
                        <a:spcAft>
                          <a:spcPts val="0"/>
                        </a:spcAft>
                        <a:buClrTx/>
                        <a:buSzTx/>
                        <a:buFontTx/>
                        <a:buNone/>
                        <a:tabLst/>
                        <a:defRPr/>
                      </a:pPr>
                      <a:r>
                        <a:rPr kumimoji="1" lang="en-US" altLang="ja-JP" sz="900" b="0" u="none" dirty="0">
                          <a:solidFill>
                            <a:schemeClr val="tx1"/>
                          </a:solidFill>
                          <a:latin typeface="Meiryo UI" panose="020B0604030504040204" pitchFamily="50" charset="-128"/>
                          <a:ea typeface="Meiryo UI" panose="020B0604030504040204" pitchFamily="50" charset="-128"/>
                        </a:rPr>
                        <a:t>XXXXXXXXXXXXXXXXXXXXXXXXXXXXXXXXXXXXXXX</a:t>
                      </a:r>
                      <a:r>
                        <a:rPr kumimoji="1" lang="ja-JP" altLang="en-US" sz="900" b="0" u="none" dirty="0">
                          <a:solidFill>
                            <a:schemeClr val="tx1"/>
                          </a:solidFill>
                          <a:latin typeface="Meiryo UI" panose="020B0604030504040204" pitchFamily="50" charset="-128"/>
                          <a:ea typeface="Meiryo UI" panose="020B0604030504040204" pitchFamily="50" charset="-128"/>
                        </a:rPr>
                        <a:t>。</a:t>
                      </a:r>
                      <a:endParaRPr kumimoji="1" lang="en-US" altLang="ja-JP" sz="900" b="0" u="none" dirty="0">
                        <a:solidFill>
                          <a:schemeClr val="tx1"/>
                        </a:solidFill>
                        <a:latin typeface="Meiryo UI" panose="020B0604030504040204" pitchFamily="50" charset="-128"/>
                        <a:ea typeface="Meiryo UI" panose="020B0604030504040204" pitchFamily="50" charset="-128"/>
                      </a:endParaRPr>
                    </a:p>
                    <a:p>
                      <a:pPr marL="0" marR="0" indent="0" algn="just" defTabSz="742950" rtl="0" eaLnBrk="1" fontAlgn="auto" latinLnBrk="0" hangingPunct="1">
                        <a:lnSpc>
                          <a:spcPct val="120000"/>
                        </a:lnSpc>
                        <a:spcBef>
                          <a:spcPts val="0"/>
                        </a:spcBef>
                        <a:spcAft>
                          <a:spcPts val="0"/>
                        </a:spcAft>
                        <a:buClrTx/>
                        <a:buSzTx/>
                        <a:buFontTx/>
                        <a:buNone/>
                        <a:tabLst/>
                        <a:defRPr/>
                      </a:pPr>
                      <a:r>
                        <a:rPr kumimoji="1" lang="en-US" altLang="ja-JP" sz="900" b="0" u="none" dirty="0">
                          <a:solidFill>
                            <a:schemeClr val="tx1"/>
                          </a:solidFill>
                          <a:latin typeface="Meiryo UI" panose="020B0604030504040204" pitchFamily="50" charset="-128"/>
                          <a:ea typeface="Meiryo UI" panose="020B0604030504040204" pitchFamily="50" charset="-128"/>
                        </a:rPr>
                        <a:t>XXXXXXXXXXXXXXXXXXXXXXXXXXXXXXXXXXXXXXXXXXXXXXXXXXXXXXXXXXXXXXXXXXXXXXXXXXXXXXXXXXXXX</a:t>
                      </a:r>
                      <a:r>
                        <a:rPr kumimoji="1" lang="ja-JP" altLang="en-US" sz="900" b="0" u="none" dirty="0">
                          <a:solidFill>
                            <a:schemeClr val="tx1"/>
                          </a:solidFill>
                          <a:latin typeface="Meiryo UI" panose="020B0604030504040204" pitchFamily="50" charset="-128"/>
                          <a:ea typeface="Meiryo UI" panose="020B0604030504040204" pitchFamily="50" charset="-128"/>
                        </a:rPr>
                        <a:t>。</a:t>
                      </a:r>
                      <a:endParaRPr kumimoji="1" lang="en-US" altLang="ja-JP" sz="900" b="0" u="none" dirty="0">
                        <a:solidFill>
                          <a:schemeClr val="tx1"/>
                        </a:solidFill>
                        <a:latin typeface="Meiryo UI" panose="020B0604030504040204" pitchFamily="50" charset="-128"/>
                        <a:ea typeface="Meiryo UI" panose="020B0604030504040204" pitchFamily="50" charset="-128"/>
                      </a:endParaRPr>
                    </a:p>
                    <a:p>
                      <a:pPr marL="0" marR="0" indent="0" algn="just" defTabSz="742950" rtl="0" eaLnBrk="1" fontAlgn="auto" latinLnBrk="0" hangingPunct="1">
                        <a:lnSpc>
                          <a:spcPct val="120000"/>
                        </a:lnSpc>
                        <a:spcBef>
                          <a:spcPts val="0"/>
                        </a:spcBef>
                        <a:spcAft>
                          <a:spcPts val="0"/>
                        </a:spcAft>
                        <a:buClrTx/>
                        <a:buSzTx/>
                        <a:buFontTx/>
                        <a:buNone/>
                        <a:tabLst/>
                        <a:defRPr/>
                      </a:pPr>
                      <a:r>
                        <a:rPr kumimoji="1" lang="en-US" altLang="ja-JP" sz="900" b="0" u="none" dirty="0">
                          <a:solidFill>
                            <a:schemeClr val="tx1"/>
                          </a:solidFill>
                          <a:latin typeface="Meiryo UI" panose="020B0604030504040204" pitchFamily="50" charset="-128"/>
                          <a:ea typeface="Meiryo UI" panose="020B0604030504040204" pitchFamily="50" charset="-128"/>
                        </a:rPr>
                        <a:t>XXXXXXXXXXXXXXXXX</a:t>
                      </a:r>
                      <a:r>
                        <a:rPr kumimoji="1" lang="ja-JP" altLang="en-US" sz="900" b="0" u="none" dirty="0">
                          <a:solidFill>
                            <a:schemeClr val="tx1"/>
                          </a:solidFill>
                          <a:latin typeface="Meiryo UI" panose="020B0604030504040204" pitchFamily="50" charset="-128"/>
                          <a:ea typeface="Meiryo UI" panose="020B0604030504040204" pitchFamily="50" charset="-128"/>
                        </a:rPr>
                        <a:t>。</a:t>
                      </a:r>
                      <a:endParaRPr kumimoji="1" lang="en-US" altLang="ja-JP" sz="900" b="0" u="none" dirty="0">
                        <a:solidFill>
                          <a:schemeClr val="tx1"/>
                        </a:solidFill>
                        <a:latin typeface="Meiryo UI" panose="020B0604030504040204" pitchFamily="50" charset="-128"/>
                        <a:ea typeface="Meiryo UI" panose="020B0604030504040204" pitchFamily="50" charset="-128"/>
                      </a:endParaRPr>
                    </a:p>
                  </a:txBody>
                  <a:tcPr marL="36000" marR="3600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2643019894"/>
                  </a:ext>
                </a:extLst>
              </a:tr>
            </a:tbl>
          </a:graphicData>
        </a:graphic>
      </p:graphicFrame>
    </p:spTree>
    <p:extLst>
      <p:ext uri="{BB962C8B-B14F-4D97-AF65-F5344CB8AC3E}">
        <p14:creationId xmlns:p14="http://schemas.microsoft.com/office/powerpoint/2010/main" val="2401100545"/>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2013 - 2022 Theme</Template>
  <TotalTime>10521</TotalTime>
  <Words>427</Words>
  <Application>Microsoft Office PowerPoint</Application>
  <PresentationFormat>A4 210 x 297 mm</PresentationFormat>
  <Paragraphs>116</Paragraphs>
  <Slides>5</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5</vt:i4>
      </vt:variant>
    </vt:vector>
  </HeadingPairs>
  <TitlesOfParts>
    <vt:vector size="13" baseType="lpstr">
      <vt:lpstr>BIZ UDPゴシック</vt:lpstr>
      <vt:lpstr>Meiryo UI</vt:lpstr>
      <vt:lpstr>メイリオ</vt:lpstr>
      <vt:lpstr>游ゴシック</vt:lpstr>
      <vt:lpstr>Arial</vt:lpstr>
      <vt:lpstr>Calibri</vt:lpstr>
      <vt:lpstr>Calibri Light</vt:lpstr>
      <vt:lpstr>Office テーマ</vt:lpstr>
      <vt:lpstr>PowerPoint プレゼンテーション</vt:lpstr>
      <vt:lpstr>PowerPoint プレゼンテーション</vt:lpstr>
      <vt:lpstr>PowerPoint プレゼンテーション</vt:lpstr>
      <vt:lpstr>開会</vt:lpstr>
      <vt:lpstr>開会挨拶</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igari shigeki</dc:creator>
  <cp:lastModifiedBy>永原 萌 Moe Nagahara</cp:lastModifiedBy>
  <cp:revision>30</cp:revision>
  <dcterms:created xsi:type="dcterms:W3CDTF">2025-11-12T03:29:56Z</dcterms:created>
  <dcterms:modified xsi:type="dcterms:W3CDTF">2026-03-16T08:02:35Z</dcterms:modified>
</cp:coreProperties>
</file>